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9" r:id="rId3"/>
    <p:sldId id="298" r:id="rId4"/>
    <p:sldId id="269" r:id="rId5"/>
    <p:sldId id="260" r:id="rId6"/>
    <p:sldId id="275" r:id="rId7"/>
    <p:sldId id="286" r:id="rId8"/>
    <p:sldId id="274" r:id="rId9"/>
    <p:sldId id="295" r:id="rId10"/>
    <p:sldId id="315" r:id="rId11"/>
    <p:sldId id="317" r:id="rId12"/>
    <p:sldId id="301" r:id="rId13"/>
    <p:sldId id="302" r:id="rId14"/>
    <p:sldId id="307" r:id="rId15"/>
    <p:sldId id="308" r:id="rId16"/>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56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99AA"/>
    <a:srgbClr val="717F81"/>
    <a:srgbClr val="A3A86B"/>
    <a:srgbClr val="717F6B"/>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85246" autoAdjust="0"/>
  </p:normalViewPr>
  <p:slideViewPr>
    <p:cSldViewPr>
      <p:cViewPr varScale="1">
        <p:scale>
          <a:sx n="95" d="100"/>
          <a:sy n="95" d="100"/>
        </p:scale>
        <p:origin x="1992" y="96"/>
      </p:cViewPr>
      <p:guideLst>
        <p:guide orient="horz" pos="2160"/>
        <p:guide pos="2880"/>
        <p:guide pos="560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naturvardsverket.se\User\Home\ult\Vedeldning\Ungef&#228;rlig%20kostnadskalkyl%20tryck%20kommuner%20och%20kommunf&#246;rbund%20-%20utv%20antal%20pannor%20och%20kamin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pivotSource>
    <c:name>[Anna Detaljerat uttag (2017-11-09).xlsx]Pivot Emissions (NV)!Pivottabell2</c:name>
    <c:fmtId val="26"/>
  </c:pivotSource>
  <c:chart>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
        <c:idx val="12"/>
        <c:marker>
          <c:symbol val="none"/>
        </c:marker>
      </c:pivotFmt>
      <c:pivotFmt>
        <c:idx val="13"/>
        <c:marker>
          <c:symbol val="none"/>
        </c:marker>
      </c:pivotFmt>
      <c:pivotFmt>
        <c:idx val="14"/>
        <c:marker>
          <c:symbol val="none"/>
        </c:marker>
      </c:pivotFmt>
      <c:pivotFmt>
        <c:idx val="15"/>
        <c:marker>
          <c:symbol val="none"/>
        </c:marker>
      </c:pivotFmt>
      <c:pivotFmt>
        <c:idx val="16"/>
        <c:marker>
          <c:symbol val="none"/>
        </c:marker>
      </c:pivotFmt>
      <c:pivotFmt>
        <c:idx val="17"/>
        <c:marker>
          <c:symbol val="none"/>
        </c:marker>
      </c:pivotFmt>
      <c:pivotFmt>
        <c:idx val="18"/>
        <c:marker>
          <c:symbol val="none"/>
        </c:marker>
      </c:pivotFmt>
      <c:pivotFmt>
        <c:idx val="19"/>
        <c:marker>
          <c:symbol val="none"/>
        </c:marker>
      </c:pivotFmt>
      <c:pivotFmt>
        <c:idx val="20"/>
        <c:marker>
          <c:symbol val="none"/>
        </c:marker>
      </c:pivotFmt>
      <c:pivotFmt>
        <c:idx val="21"/>
        <c:marker>
          <c:symbol val="none"/>
        </c:marker>
      </c:pivotFmt>
      <c:pivotFmt>
        <c:idx val="22"/>
        <c:marker>
          <c:symbol val="none"/>
        </c:marker>
      </c:pivotFmt>
      <c:pivotFmt>
        <c:idx val="23"/>
        <c:marker>
          <c:symbol val="none"/>
        </c:marker>
      </c:pivotFmt>
      <c:pivotFmt>
        <c:idx val="24"/>
        <c:marker>
          <c:symbol val="none"/>
        </c:marker>
      </c:pivotFmt>
      <c:pivotFmt>
        <c:idx val="25"/>
        <c:marker>
          <c:symbol val="none"/>
        </c:marker>
      </c:pivotFmt>
      <c:pivotFmt>
        <c:idx val="26"/>
        <c:marker>
          <c:symbol val="none"/>
        </c:marker>
      </c:pivotFmt>
      <c:pivotFmt>
        <c:idx val="27"/>
        <c:marker>
          <c:symbol val="none"/>
        </c:marker>
      </c:pivotFmt>
      <c:pivotFmt>
        <c:idx val="28"/>
        <c:marker>
          <c:symbol val="none"/>
        </c:marker>
      </c:pivotFmt>
      <c:pivotFmt>
        <c:idx val="29"/>
        <c:marker>
          <c:symbol val="none"/>
        </c:marker>
      </c:pivotFmt>
      <c:pivotFmt>
        <c:idx val="30"/>
        <c:marker>
          <c:symbol val="none"/>
        </c:marker>
      </c:pivotFmt>
      <c:pivotFmt>
        <c:idx val="31"/>
        <c:marker>
          <c:symbol val="none"/>
        </c:marker>
      </c:pivotFmt>
      <c:pivotFmt>
        <c:idx val="32"/>
        <c:marker>
          <c:symbol val="none"/>
        </c:marker>
      </c:pivotFmt>
      <c:pivotFmt>
        <c:idx val="33"/>
        <c:marker>
          <c:symbol val="none"/>
        </c:marker>
      </c:pivotFmt>
      <c:pivotFmt>
        <c:idx val="34"/>
        <c:marker>
          <c:symbol val="none"/>
        </c:marker>
      </c:pivotFmt>
      <c:pivotFmt>
        <c:idx val="35"/>
        <c:marker>
          <c:symbol val="none"/>
        </c:marker>
      </c:pivotFmt>
      <c:pivotFmt>
        <c:idx val="36"/>
        <c:marker>
          <c:symbol val="none"/>
        </c:marker>
      </c:pivotFmt>
      <c:pivotFmt>
        <c:idx val="37"/>
        <c:marker>
          <c:symbol val="none"/>
        </c:marker>
      </c:pivotFmt>
      <c:pivotFmt>
        <c:idx val="38"/>
        <c:marker>
          <c:symbol val="none"/>
        </c:marker>
      </c:pivotFmt>
      <c:pivotFmt>
        <c:idx val="39"/>
        <c:marker>
          <c:symbol val="none"/>
        </c:marker>
      </c:pivotFmt>
      <c:pivotFmt>
        <c:idx val="40"/>
        <c:marker>
          <c:symbol val="none"/>
        </c:marker>
      </c:pivotFmt>
      <c:pivotFmt>
        <c:idx val="41"/>
        <c:marker>
          <c:symbol val="none"/>
        </c:marker>
      </c:pivotFmt>
      <c:pivotFmt>
        <c:idx val="42"/>
        <c:marker>
          <c:symbol val="none"/>
        </c:marker>
      </c:pivotFmt>
      <c:pivotFmt>
        <c:idx val="43"/>
        <c:marker>
          <c:symbol val="none"/>
        </c:marker>
      </c:pivotFmt>
      <c:pivotFmt>
        <c:idx val="44"/>
        <c:marker>
          <c:symbol val="none"/>
        </c:marker>
      </c:pivotFmt>
      <c:pivotFmt>
        <c:idx val="45"/>
        <c:marker>
          <c:symbol val="none"/>
        </c:marker>
      </c:pivotFmt>
      <c:pivotFmt>
        <c:idx val="46"/>
        <c:marker>
          <c:symbol val="none"/>
        </c:marker>
      </c:pivotFmt>
      <c:pivotFmt>
        <c:idx val="47"/>
        <c:marker>
          <c:symbol val="none"/>
        </c:marker>
      </c:pivotFmt>
      <c:pivotFmt>
        <c:idx val="48"/>
        <c:marker>
          <c:symbol val="none"/>
        </c:marker>
      </c:pivotFmt>
      <c:pivotFmt>
        <c:idx val="49"/>
        <c:marker>
          <c:symbol val="none"/>
        </c:marker>
      </c:pivotFmt>
      <c:pivotFmt>
        <c:idx val="50"/>
        <c:marker>
          <c:symbol val="none"/>
        </c:marker>
      </c:pivotFmt>
      <c:pivotFmt>
        <c:idx val="51"/>
        <c:marker>
          <c:symbol val="none"/>
        </c:marker>
      </c:pivotFmt>
      <c:pivotFmt>
        <c:idx val="52"/>
        <c:marker>
          <c:symbol val="none"/>
        </c:marker>
      </c:pivotFmt>
      <c:pivotFmt>
        <c:idx val="53"/>
        <c:marker>
          <c:symbol val="none"/>
        </c:marker>
      </c:pivotFmt>
      <c:pivotFmt>
        <c:idx val="54"/>
        <c:marker>
          <c:symbol val="none"/>
        </c:marker>
      </c:pivotFmt>
      <c:pivotFmt>
        <c:idx val="55"/>
        <c:marker>
          <c:symbol val="none"/>
        </c:marker>
      </c:pivotFmt>
      <c:pivotFmt>
        <c:idx val="56"/>
        <c:marker>
          <c:symbol val="none"/>
        </c:marker>
      </c:pivotFmt>
      <c:pivotFmt>
        <c:idx val="57"/>
        <c:marker>
          <c:symbol val="none"/>
        </c:marker>
      </c:pivotFmt>
      <c:pivotFmt>
        <c:idx val="58"/>
        <c:marker>
          <c:symbol val="none"/>
        </c:marker>
      </c:pivotFmt>
      <c:pivotFmt>
        <c:idx val="59"/>
        <c:marker>
          <c:symbol val="none"/>
        </c:marker>
      </c:pivotFmt>
      <c:pivotFmt>
        <c:idx val="60"/>
        <c:marker>
          <c:symbol val="none"/>
        </c:marker>
      </c:pivotFmt>
      <c:pivotFmt>
        <c:idx val="61"/>
        <c:marker>
          <c:symbol val="none"/>
        </c:marker>
      </c:pivotFmt>
      <c:pivotFmt>
        <c:idx val="62"/>
        <c:marker>
          <c:symbol val="none"/>
        </c:marker>
      </c:pivotFmt>
      <c:pivotFmt>
        <c:idx val="63"/>
        <c:marker>
          <c:symbol val="none"/>
        </c:marker>
      </c:pivotFmt>
      <c:pivotFmt>
        <c:idx val="64"/>
        <c:marker>
          <c:symbol val="none"/>
        </c:marker>
      </c:pivotFmt>
      <c:pivotFmt>
        <c:idx val="65"/>
        <c:marker>
          <c:symbol val="none"/>
        </c:marker>
      </c:pivotFmt>
      <c:pivotFmt>
        <c:idx val="66"/>
        <c:marker>
          <c:symbol val="none"/>
        </c:marker>
      </c:pivotFmt>
      <c:pivotFmt>
        <c:idx val="67"/>
        <c:marker>
          <c:symbol val="none"/>
        </c:marker>
      </c:pivotFmt>
      <c:pivotFmt>
        <c:idx val="68"/>
        <c:marker>
          <c:symbol val="none"/>
        </c:marker>
      </c:pivotFmt>
      <c:pivotFmt>
        <c:idx val="69"/>
        <c:marker>
          <c:symbol val="none"/>
        </c:marker>
      </c:pivotFmt>
      <c:pivotFmt>
        <c:idx val="70"/>
        <c:marker>
          <c:symbol val="none"/>
        </c:marker>
      </c:pivotFmt>
      <c:pivotFmt>
        <c:idx val="71"/>
        <c:marker>
          <c:symbol val="none"/>
        </c:marker>
      </c:pivotFmt>
      <c:pivotFmt>
        <c:idx val="72"/>
        <c:marker>
          <c:symbol val="none"/>
        </c:marker>
      </c:pivotFmt>
      <c:pivotFmt>
        <c:idx val="73"/>
        <c:marker>
          <c:symbol val="none"/>
        </c:marker>
      </c:pivotFmt>
      <c:pivotFmt>
        <c:idx val="74"/>
        <c:marker>
          <c:symbol val="none"/>
        </c:marker>
      </c:pivotFmt>
      <c:pivotFmt>
        <c:idx val="75"/>
        <c:marker>
          <c:symbol val="none"/>
        </c:marker>
      </c:pivotFmt>
      <c:pivotFmt>
        <c:idx val="76"/>
        <c:marker>
          <c:symbol val="none"/>
        </c:marker>
      </c:pivotFmt>
      <c:pivotFmt>
        <c:idx val="77"/>
        <c:marker>
          <c:symbol val="none"/>
        </c:marker>
      </c:pivotFmt>
      <c:pivotFmt>
        <c:idx val="78"/>
        <c:marker>
          <c:symbol val="none"/>
        </c:marker>
      </c:pivotFmt>
      <c:pivotFmt>
        <c:idx val="79"/>
        <c:marker>
          <c:symbol val="none"/>
        </c:marker>
      </c:pivotFmt>
      <c:pivotFmt>
        <c:idx val="80"/>
        <c:marker>
          <c:symbol val="none"/>
        </c:marker>
      </c:pivotFmt>
      <c:pivotFmt>
        <c:idx val="81"/>
        <c:marker>
          <c:symbol val="none"/>
        </c:marker>
      </c:pivotFmt>
      <c:pivotFmt>
        <c:idx val="82"/>
        <c:marker>
          <c:symbol val="none"/>
        </c:marker>
      </c:pivotFmt>
      <c:pivotFmt>
        <c:idx val="83"/>
        <c:marker>
          <c:symbol val="none"/>
        </c:marker>
      </c:pivotFmt>
      <c:pivotFmt>
        <c:idx val="84"/>
        <c:marker>
          <c:symbol val="none"/>
        </c:marker>
      </c:pivotFmt>
      <c:pivotFmt>
        <c:idx val="85"/>
        <c:marker>
          <c:symbol val="none"/>
        </c:marker>
      </c:pivotFmt>
      <c:pivotFmt>
        <c:idx val="86"/>
        <c:marker>
          <c:symbol val="none"/>
        </c:marker>
      </c:pivotFmt>
      <c:pivotFmt>
        <c:idx val="87"/>
        <c:marker>
          <c:symbol val="none"/>
        </c:marker>
      </c:pivotFmt>
      <c:pivotFmt>
        <c:idx val="88"/>
        <c:marker>
          <c:symbol val="none"/>
        </c:marker>
      </c:pivotFmt>
      <c:pivotFmt>
        <c:idx val="89"/>
        <c:marker>
          <c:symbol val="none"/>
        </c:marker>
      </c:pivotFmt>
      <c:pivotFmt>
        <c:idx val="90"/>
        <c:marker>
          <c:symbol val="none"/>
        </c:marker>
      </c:pivotFmt>
      <c:pivotFmt>
        <c:idx val="91"/>
        <c:marker>
          <c:symbol val="none"/>
        </c:marker>
      </c:pivotFmt>
      <c:pivotFmt>
        <c:idx val="92"/>
        <c:marker>
          <c:symbol val="none"/>
        </c:marker>
      </c:pivotFmt>
      <c:pivotFmt>
        <c:idx val="93"/>
        <c:marker>
          <c:symbol val="none"/>
        </c:marker>
      </c:pivotFmt>
      <c:pivotFmt>
        <c:idx val="94"/>
        <c:marker>
          <c:symbol val="none"/>
        </c:marker>
      </c:pivotFmt>
      <c:pivotFmt>
        <c:idx val="95"/>
        <c:marker>
          <c:symbol val="none"/>
        </c:marker>
      </c:pivotFmt>
      <c:pivotFmt>
        <c:idx val="96"/>
        <c:marker>
          <c:symbol val="none"/>
        </c:marker>
      </c:pivotFmt>
      <c:pivotFmt>
        <c:idx val="97"/>
        <c:marker>
          <c:symbol val="none"/>
        </c:marker>
      </c:pivotFmt>
      <c:pivotFmt>
        <c:idx val="98"/>
        <c:marker>
          <c:symbol val="none"/>
        </c:marker>
      </c:pivotFmt>
      <c:pivotFmt>
        <c:idx val="99"/>
        <c:marker>
          <c:symbol val="none"/>
        </c:marker>
      </c:pivotFmt>
      <c:pivotFmt>
        <c:idx val="100"/>
        <c:marker>
          <c:symbol val="none"/>
        </c:marker>
      </c:pivotFmt>
      <c:pivotFmt>
        <c:idx val="101"/>
        <c:marker>
          <c:symbol val="none"/>
        </c:marker>
      </c:pivotFmt>
      <c:pivotFmt>
        <c:idx val="102"/>
        <c:marker>
          <c:symbol val="none"/>
        </c:marker>
      </c:pivotFmt>
      <c:pivotFmt>
        <c:idx val="103"/>
        <c:marker>
          <c:symbol val="none"/>
        </c:marker>
      </c:pivotFmt>
      <c:pivotFmt>
        <c:idx val="104"/>
        <c:marker>
          <c:symbol val="none"/>
        </c:marker>
      </c:pivotFmt>
      <c:pivotFmt>
        <c:idx val="105"/>
        <c:marker>
          <c:symbol val="none"/>
        </c:marker>
      </c:pivotFmt>
      <c:pivotFmt>
        <c:idx val="106"/>
        <c:marker>
          <c:symbol val="none"/>
        </c:marker>
      </c:pivotFmt>
      <c:pivotFmt>
        <c:idx val="107"/>
        <c:marker>
          <c:symbol val="none"/>
        </c:marker>
      </c:pivotFmt>
      <c:pivotFmt>
        <c:idx val="108"/>
        <c:marker>
          <c:symbol val="none"/>
        </c:marker>
      </c:pivotFmt>
      <c:pivotFmt>
        <c:idx val="109"/>
        <c:marker>
          <c:symbol val="none"/>
        </c:marker>
      </c:pivotFmt>
      <c:pivotFmt>
        <c:idx val="110"/>
        <c:marker>
          <c:symbol val="none"/>
        </c:marker>
      </c:pivotFmt>
      <c:pivotFmt>
        <c:idx val="111"/>
        <c:marker>
          <c:symbol val="none"/>
        </c:marker>
      </c:pivotFmt>
      <c:pivotFmt>
        <c:idx val="112"/>
        <c:marker>
          <c:symbol val="none"/>
        </c:marker>
      </c:pivotFmt>
      <c:pivotFmt>
        <c:idx val="113"/>
        <c:marker>
          <c:symbol val="none"/>
        </c:marker>
      </c:pivotFmt>
      <c:pivotFmt>
        <c:idx val="114"/>
        <c:marker>
          <c:symbol val="none"/>
        </c:marker>
      </c:pivotFmt>
      <c:pivotFmt>
        <c:idx val="115"/>
        <c:marker>
          <c:symbol val="none"/>
        </c:marker>
      </c:pivotFmt>
      <c:pivotFmt>
        <c:idx val="116"/>
        <c:marker>
          <c:symbol val="none"/>
        </c:marker>
      </c:pivotFmt>
      <c:pivotFmt>
        <c:idx val="117"/>
        <c:marker>
          <c:symbol val="none"/>
        </c:marker>
      </c:pivotFmt>
      <c:pivotFmt>
        <c:idx val="118"/>
        <c:marker>
          <c:symbol val="none"/>
        </c:marker>
      </c:pivotFmt>
      <c:pivotFmt>
        <c:idx val="119"/>
        <c:marker>
          <c:symbol val="none"/>
        </c:marker>
      </c:pivotFmt>
      <c:pivotFmt>
        <c:idx val="120"/>
        <c:marker>
          <c:symbol val="none"/>
        </c:marker>
      </c:pivotFmt>
      <c:pivotFmt>
        <c:idx val="121"/>
        <c:marker>
          <c:symbol val="none"/>
        </c:marker>
      </c:pivotFmt>
      <c:pivotFmt>
        <c:idx val="122"/>
        <c:marker>
          <c:symbol val="none"/>
        </c:marker>
      </c:pivotFmt>
      <c:pivotFmt>
        <c:idx val="123"/>
        <c:marker>
          <c:symbol val="none"/>
        </c:marker>
      </c:pivotFmt>
      <c:pivotFmt>
        <c:idx val="124"/>
        <c:marker>
          <c:symbol val="none"/>
        </c:marker>
      </c:pivotFmt>
      <c:pivotFmt>
        <c:idx val="125"/>
        <c:marker>
          <c:symbol val="none"/>
        </c:marker>
      </c:pivotFmt>
      <c:pivotFmt>
        <c:idx val="126"/>
        <c:marker>
          <c:symbol val="none"/>
        </c:marker>
      </c:pivotFmt>
      <c:pivotFmt>
        <c:idx val="127"/>
        <c:marker>
          <c:symbol val="none"/>
        </c:marker>
      </c:pivotFmt>
      <c:pivotFmt>
        <c:idx val="128"/>
        <c:marker>
          <c:symbol val="none"/>
        </c:marker>
      </c:pivotFmt>
      <c:pivotFmt>
        <c:idx val="129"/>
        <c:marker>
          <c:symbol val="none"/>
        </c:marker>
      </c:pivotFmt>
      <c:pivotFmt>
        <c:idx val="130"/>
        <c:marker>
          <c:symbol val="none"/>
        </c:marker>
      </c:pivotFmt>
      <c:pivotFmt>
        <c:idx val="131"/>
        <c:marker>
          <c:symbol val="none"/>
        </c:marker>
      </c:pivotFmt>
      <c:pivotFmt>
        <c:idx val="132"/>
        <c:marker>
          <c:symbol val="none"/>
        </c:marker>
      </c:pivotFmt>
      <c:pivotFmt>
        <c:idx val="133"/>
        <c:marker>
          <c:symbol val="none"/>
        </c:marker>
      </c:pivotFmt>
      <c:pivotFmt>
        <c:idx val="134"/>
        <c:marker>
          <c:symbol val="none"/>
        </c:marker>
      </c:pivotFmt>
      <c:pivotFmt>
        <c:idx val="135"/>
        <c:marker>
          <c:symbol val="none"/>
        </c:marker>
      </c:pivotFmt>
      <c:pivotFmt>
        <c:idx val="136"/>
        <c:marker>
          <c:symbol val="none"/>
        </c:marker>
      </c:pivotFmt>
      <c:pivotFmt>
        <c:idx val="137"/>
        <c:marker>
          <c:symbol val="none"/>
        </c:marker>
      </c:pivotFmt>
      <c:pivotFmt>
        <c:idx val="138"/>
        <c:marker>
          <c:symbol val="none"/>
        </c:marker>
      </c:pivotFmt>
      <c:pivotFmt>
        <c:idx val="139"/>
        <c:marker>
          <c:symbol val="none"/>
        </c:marker>
      </c:pivotFmt>
      <c:pivotFmt>
        <c:idx val="140"/>
        <c:marker>
          <c:symbol val="none"/>
        </c:marker>
      </c:pivotFmt>
      <c:pivotFmt>
        <c:idx val="141"/>
        <c:marker>
          <c:symbol val="none"/>
        </c:marker>
      </c:pivotFmt>
      <c:pivotFmt>
        <c:idx val="142"/>
        <c:marker>
          <c:symbol val="none"/>
        </c:marker>
      </c:pivotFmt>
      <c:pivotFmt>
        <c:idx val="143"/>
        <c:marker>
          <c:symbol val="none"/>
        </c:marker>
      </c:pivotFmt>
      <c:pivotFmt>
        <c:idx val="144"/>
        <c:marker>
          <c:symbol val="none"/>
        </c:marker>
      </c:pivotFmt>
      <c:pivotFmt>
        <c:idx val="145"/>
        <c:marker>
          <c:symbol val="none"/>
        </c:marker>
      </c:pivotFmt>
      <c:pivotFmt>
        <c:idx val="146"/>
        <c:marker>
          <c:symbol val="none"/>
        </c:marker>
      </c:pivotFmt>
      <c:pivotFmt>
        <c:idx val="147"/>
        <c:marker>
          <c:symbol val="none"/>
        </c:marker>
      </c:pivotFmt>
      <c:pivotFmt>
        <c:idx val="148"/>
        <c:marker>
          <c:symbol val="none"/>
        </c:marker>
      </c:pivotFmt>
      <c:pivotFmt>
        <c:idx val="149"/>
        <c:marker>
          <c:symbol val="none"/>
        </c:marker>
      </c:pivotFmt>
      <c:pivotFmt>
        <c:idx val="150"/>
        <c:marker>
          <c:symbol val="none"/>
        </c:marker>
      </c:pivotFmt>
      <c:pivotFmt>
        <c:idx val="151"/>
        <c:marker>
          <c:symbol val="none"/>
        </c:marker>
      </c:pivotFmt>
      <c:pivotFmt>
        <c:idx val="152"/>
        <c:marker>
          <c:symbol val="none"/>
        </c:marker>
      </c:pivotFmt>
      <c:pivotFmt>
        <c:idx val="153"/>
        <c:marker>
          <c:symbol val="none"/>
        </c:marker>
      </c:pivotFmt>
      <c:pivotFmt>
        <c:idx val="154"/>
        <c:marker>
          <c:symbol val="none"/>
        </c:marker>
      </c:pivotFmt>
      <c:pivotFmt>
        <c:idx val="155"/>
        <c:marker>
          <c:symbol val="none"/>
        </c:marker>
      </c:pivotFmt>
      <c:pivotFmt>
        <c:idx val="156"/>
        <c:marker>
          <c:symbol val="none"/>
        </c:marker>
      </c:pivotFmt>
      <c:pivotFmt>
        <c:idx val="157"/>
        <c:marker>
          <c:symbol val="none"/>
        </c:marker>
      </c:pivotFmt>
      <c:pivotFmt>
        <c:idx val="158"/>
        <c:marker>
          <c:symbol val="none"/>
        </c:marker>
      </c:pivotFmt>
      <c:pivotFmt>
        <c:idx val="159"/>
        <c:marker>
          <c:symbol val="none"/>
        </c:marker>
      </c:pivotFmt>
      <c:pivotFmt>
        <c:idx val="160"/>
        <c:marker>
          <c:symbol val="none"/>
        </c:marker>
      </c:pivotFmt>
      <c:pivotFmt>
        <c:idx val="161"/>
        <c:marker>
          <c:symbol val="none"/>
        </c:marker>
      </c:pivotFmt>
      <c:pivotFmt>
        <c:idx val="162"/>
        <c:marker>
          <c:symbol val="none"/>
        </c:marker>
      </c:pivotFmt>
      <c:pivotFmt>
        <c:idx val="163"/>
        <c:marker>
          <c:symbol val="none"/>
        </c:marker>
      </c:pivotFmt>
      <c:pivotFmt>
        <c:idx val="164"/>
        <c:marker>
          <c:symbol val="none"/>
        </c:marker>
      </c:pivotFmt>
      <c:pivotFmt>
        <c:idx val="165"/>
        <c:marker>
          <c:symbol val="none"/>
        </c:marker>
      </c:pivotFmt>
      <c:pivotFmt>
        <c:idx val="166"/>
        <c:marker>
          <c:symbol val="none"/>
        </c:marker>
      </c:pivotFmt>
      <c:pivotFmt>
        <c:idx val="167"/>
        <c:marker>
          <c:symbol val="none"/>
        </c:marker>
      </c:pivotFmt>
      <c:pivotFmt>
        <c:idx val="168"/>
        <c:marker>
          <c:symbol val="none"/>
        </c:marker>
      </c:pivotFmt>
      <c:pivotFmt>
        <c:idx val="169"/>
        <c:marker>
          <c:symbol val="none"/>
        </c:marker>
      </c:pivotFmt>
      <c:pivotFmt>
        <c:idx val="170"/>
        <c:marker>
          <c:symbol val="none"/>
        </c:marker>
      </c:pivotFmt>
      <c:pivotFmt>
        <c:idx val="171"/>
        <c:marker>
          <c:symbol val="none"/>
        </c:marker>
      </c:pivotFmt>
      <c:pivotFmt>
        <c:idx val="172"/>
        <c:marker>
          <c:symbol val="none"/>
        </c:marker>
      </c:pivotFmt>
      <c:pivotFmt>
        <c:idx val="173"/>
        <c:marker>
          <c:symbol val="none"/>
        </c:marker>
      </c:pivotFmt>
      <c:pivotFmt>
        <c:idx val="174"/>
        <c:marker>
          <c:symbol val="none"/>
        </c:marker>
      </c:pivotFmt>
      <c:pivotFmt>
        <c:idx val="175"/>
        <c:marker>
          <c:symbol val="none"/>
        </c:marker>
      </c:pivotFmt>
      <c:pivotFmt>
        <c:idx val="176"/>
        <c:marker>
          <c:symbol val="none"/>
        </c:marker>
      </c:pivotFmt>
      <c:pivotFmt>
        <c:idx val="177"/>
        <c:marker>
          <c:symbol val="none"/>
        </c:marker>
      </c:pivotFmt>
      <c:pivotFmt>
        <c:idx val="178"/>
        <c:marker>
          <c:symbol val="none"/>
        </c:marker>
      </c:pivotFmt>
      <c:pivotFmt>
        <c:idx val="179"/>
        <c:marker>
          <c:symbol val="none"/>
        </c:marker>
      </c:pivotFmt>
      <c:pivotFmt>
        <c:idx val="180"/>
        <c:marker>
          <c:symbol val="none"/>
        </c:marker>
      </c:pivotFmt>
      <c:pivotFmt>
        <c:idx val="181"/>
        <c:marker>
          <c:symbol val="none"/>
        </c:marker>
      </c:pivotFmt>
      <c:pivotFmt>
        <c:idx val="182"/>
        <c:marker>
          <c:symbol val="none"/>
        </c:marker>
      </c:pivotFmt>
      <c:pivotFmt>
        <c:idx val="183"/>
        <c:marker>
          <c:symbol val="none"/>
        </c:marker>
      </c:pivotFmt>
      <c:pivotFmt>
        <c:idx val="184"/>
        <c:marker>
          <c:symbol val="none"/>
        </c:marker>
      </c:pivotFmt>
      <c:pivotFmt>
        <c:idx val="185"/>
        <c:marker>
          <c:symbol val="none"/>
        </c:marker>
      </c:pivotFmt>
      <c:pivotFmt>
        <c:idx val="186"/>
        <c:marker>
          <c:symbol val="none"/>
        </c:marker>
      </c:pivotFmt>
      <c:pivotFmt>
        <c:idx val="187"/>
        <c:marker>
          <c:symbol val="none"/>
        </c:marker>
      </c:pivotFmt>
      <c:pivotFmt>
        <c:idx val="188"/>
        <c:marker>
          <c:symbol val="none"/>
        </c:marker>
      </c:pivotFmt>
      <c:pivotFmt>
        <c:idx val="189"/>
        <c:marker>
          <c:symbol val="none"/>
        </c:marker>
      </c:pivotFmt>
      <c:pivotFmt>
        <c:idx val="190"/>
        <c:marker>
          <c:symbol val="none"/>
        </c:marker>
      </c:pivotFmt>
      <c:pivotFmt>
        <c:idx val="191"/>
        <c:marker>
          <c:symbol val="none"/>
        </c:marker>
      </c:pivotFmt>
      <c:pivotFmt>
        <c:idx val="192"/>
        <c:marker>
          <c:symbol val="none"/>
        </c:marker>
      </c:pivotFmt>
      <c:pivotFmt>
        <c:idx val="193"/>
        <c:marker>
          <c:symbol val="none"/>
        </c:marker>
      </c:pivotFmt>
      <c:pivotFmt>
        <c:idx val="194"/>
        <c:marker>
          <c:symbol val="none"/>
        </c:marker>
      </c:pivotFmt>
      <c:pivotFmt>
        <c:idx val="195"/>
        <c:marker>
          <c:symbol val="none"/>
        </c:marker>
      </c:pivotFmt>
      <c:pivotFmt>
        <c:idx val="196"/>
        <c:marker>
          <c:symbol val="none"/>
        </c:marker>
      </c:pivotFmt>
      <c:pivotFmt>
        <c:idx val="197"/>
        <c:marker>
          <c:symbol val="none"/>
        </c:marker>
      </c:pivotFmt>
      <c:pivotFmt>
        <c:idx val="198"/>
        <c:marker>
          <c:symbol val="none"/>
        </c:marker>
      </c:pivotFmt>
      <c:pivotFmt>
        <c:idx val="199"/>
        <c:marker>
          <c:symbol val="none"/>
        </c:marker>
      </c:pivotFmt>
      <c:pivotFmt>
        <c:idx val="200"/>
        <c:marker>
          <c:symbol val="none"/>
        </c:marker>
      </c:pivotFmt>
      <c:pivotFmt>
        <c:idx val="201"/>
        <c:marker>
          <c:symbol val="none"/>
        </c:marker>
      </c:pivotFmt>
      <c:pivotFmt>
        <c:idx val="202"/>
        <c:marker>
          <c:symbol val="none"/>
        </c:marker>
      </c:pivotFmt>
      <c:pivotFmt>
        <c:idx val="203"/>
        <c:marker>
          <c:symbol val="none"/>
        </c:marker>
      </c:pivotFmt>
      <c:pivotFmt>
        <c:idx val="204"/>
        <c:marker>
          <c:symbol val="none"/>
        </c:marker>
      </c:pivotFmt>
      <c:pivotFmt>
        <c:idx val="205"/>
        <c:marker>
          <c:symbol val="none"/>
        </c:marker>
      </c:pivotFmt>
      <c:pivotFmt>
        <c:idx val="206"/>
        <c:marker>
          <c:symbol val="none"/>
        </c:marker>
      </c:pivotFmt>
      <c:pivotFmt>
        <c:idx val="207"/>
        <c:marker>
          <c:symbol val="none"/>
        </c:marker>
      </c:pivotFmt>
      <c:pivotFmt>
        <c:idx val="208"/>
        <c:marker>
          <c:symbol val="none"/>
        </c:marker>
      </c:pivotFmt>
      <c:pivotFmt>
        <c:idx val="209"/>
        <c:marker>
          <c:symbol val="none"/>
        </c:marker>
      </c:pivotFmt>
      <c:pivotFmt>
        <c:idx val="210"/>
        <c:marker>
          <c:symbol val="none"/>
        </c:marker>
      </c:pivotFmt>
      <c:pivotFmt>
        <c:idx val="211"/>
        <c:marker>
          <c:symbol val="none"/>
        </c:marker>
      </c:pivotFmt>
      <c:pivotFmt>
        <c:idx val="212"/>
        <c:marker>
          <c:symbol val="none"/>
        </c:marker>
      </c:pivotFmt>
      <c:pivotFmt>
        <c:idx val="213"/>
        <c:marker>
          <c:symbol val="none"/>
        </c:marker>
      </c:pivotFmt>
      <c:pivotFmt>
        <c:idx val="214"/>
        <c:marker>
          <c:symbol val="none"/>
        </c:marker>
      </c:pivotFmt>
      <c:pivotFmt>
        <c:idx val="215"/>
        <c:marker>
          <c:symbol val="none"/>
        </c:marker>
      </c:pivotFmt>
      <c:pivotFmt>
        <c:idx val="216"/>
        <c:marker>
          <c:symbol val="none"/>
        </c:marker>
      </c:pivotFmt>
      <c:pivotFmt>
        <c:idx val="217"/>
        <c:marker>
          <c:symbol val="none"/>
        </c:marker>
      </c:pivotFmt>
      <c:pivotFmt>
        <c:idx val="218"/>
        <c:marker>
          <c:symbol val="none"/>
        </c:marker>
      </c:pivotFmt>
      <c:pivotFmt>
        <c:idx val="219"/>
        <c:marker>
          <c:symbol val="none"/>
        </c:marker>
      </c:pivotFmt>
      <c:pivotFmt>
        <c:idx val="220"/>
        <c:marker>
          <c:symbol val="none"/>
        </c:marker>
      </c:pivotFmt>
      <c:pivotFmt>
        <c:idx val="221"/>
        <c:marker>
          <c:symbol val="none"/>
        </c:marker>
      </c:pivotFmt>
      <c:pivotFmt>
        <c:idx val="222"/>
        <c:marker>
          <c:symbol val="none"/>
        </c:marker>
      </c:pivotFmt>
      <c:pivotFmt>
        <c:idx val="223"/>
        <c:marker>
          <c:symbol val="none"/>
        </c:marker>
      </c:pivotFmt>
      <c:pivotFmt>
        <c:idx val="224"/>
        <c:marker>
          <c:symbol val="none"/>
        </c:marker>
      </c:pivotFmt>
      <c:pivotFmt>
        <c:idx val="225"/>
        <c:marker>
          <c:symbol val="none"/>
        </c:marker>
      </c:pivotFmt>
      <c:pivotFmt>
        <c:idx val="226"/>
        <c:marker>
          <c:symbol val="none"/>
        </c:marker>
      </c:pivotFmt>
      <c:pivotFmt>
        <c:idx val="227"/>
        <c:marker>
          <c:symbol val="none"/>
        </c:marker>
      </c:pivotFmt>
      <c:pivotFmt>
        <c:idx val="228"/>
        <c:marker>
          <c:symbol val="none"/>
        </c:marker>
      </c:pivotFmt>
      <c:pivotFmt>
        <c:idx val="229"/>
        <c:marker>
          <c:symbol val="none"/>
        </c:marker>
      </c:pivotFmt>
      <c:pivotFmt>
        <c:idx val="230"/>
        <c:marker>
          <c:symbol val="none"/>
        </c:marker>
      </c:pivotFmt>
      <c:pivotFmt>
        <c:idx val="231"/>
        <c:marker>
          <c:symbol val="none"/>
        </c:marker>
      </c:pivotFmt>
      <c:pivotFmt>
        <c:idx val="232"/>
        <c:marker>
          <c:symbol val="none"/>
        </c:marker>
      </c:pivotFmt>
      <c:pivotFmt>
        <c:idx val="233"/>
        <c:marker>
          <c:symbol val="none"/>
        </c:marker>
      </c:pivotFmt>
      <c:pivotFmt>
        <c:idx val="234"/>
        <c:marker>
          <c:symbol val="none"/>
        </c:marker>
      </c:pivotFmt>
      <c:pivotFmt>
        <c:idx val="235"/>
        <c:marker>
          <c:symbol val="none"/>
        </c:marker>
      </c:pivotFmt>
      <c:pivotFmt>
        <c:idx val="236"/>
        <c:marker>
          <c:symbol val="none"/>
        </c:marker>
      </c:pivotFmt>
      <c:pivotFmt>
        <c:idx val="237"/>
        <c:marker>
          <c:symbol val="none"/>
        </c:marker>
      </c:pivotFmt>
      <c:pivotFmt>
        <c:idx val="238"/>
        <c:marker>
          <c:symbol val="none"/>
        </c:marker>
      </c:pivotFmt>
      <c:pivotFmt>
        <c:idx val="239"/>
        <c:marker>
          <c:symbol val="none"/>
        </c:marker>
      </c:pivotFmt>
      <c:pivotFmt>
        <c:idx val="240"/>
        <c:marker>
          <c:symbol val="none"/>
        </c:marker>
      </c:pivotFmt>
      <c:pivotFmt>
        <c:idx val="241"/>
        <c:marker>
          <c:symbol val="none"/>
        </c:marker>
      </c:pivotFmt>
      <c:pivotFmt>
        <c:idx val="242"/>
        <c:marker>
          <c:symbol val="none"/>
        </c:marker>
      </c:pivotFmt>
      <c:pivotFmt>
        <c:idx val="243"/>
        <c:marker>
          <c:symbol val="none"/>
        </c:marker>
      </c:pivotFmt>
      <c:pivotFmt>
        <c:idx val="244"/>
        <c:marker>
          <c:symbol val="none"/>
        </c:marker>
      </c:pivotFmt>
      <c:pivotFmt>
        <c:idx val="245"/>
        <c:marker>
          <c:symbol val="none"/>
        </c:marker>
      </c:pivotFmt>
      <c:pivotFmt>
        <c:idx val="246"/>
        <c:marker>
          <c:symbol val="none"/>
        </c:marker>
      </c:pivotFmt>
      <c:pivotFmt>
        <c:idx val="247"/>
        <c:marker>
          <c:symbol val="none"/>
        </c:marker>
      </c:pivotFmt>
      <c:pivotFmt>
        <c:idx val="248"/>
        <c:marker>
          <c:symbol val="none"/>
        </c:marker>
      </c:pivotFmt>
      <c:pivotFmt>
        <c:idx val="249"/>
        <c:marker>
          <c:symbol val="none"/>
        </c:marker>
      </c:pivotFmt>
      <c:pivotFmt>
        <c:idx val="250"/>
        <c:marker>
          <c:symbol val="none"/>
        </c:marker>
      </c:pivotFmt>
      <c:pivotFmt>
        <c:idx val="251"/>
        <c:marker>
          <c:symbol val="none"/>
        </c:marker>
      </c:pivotFmt>
      <c:pivotFmt>
        <c:idx val="252"/>
        <c:marker>
          <c:symbol val="none"/>
        </c:marker>
      </c:pivotFmt>
      <c:pivotFmt>
        <c:idx val="253"/>
        <c:marker>
          <c:symbol val="none"/>
        </c:marker>
      </c:pivotFmt>
      <c:pivotFmt>
        <c:idx val="254"/>
        <c:marker>
          <c:symbol val="none"/>
        </c:marker>
      </c:pivotFmt>
      <c:pivotFmt>
        <c:idx val="255"/>
        <c:marker>
          <c:symbol val="none"/>
        </c:marker>
      </c:pivotFmt>
      <c:pivotFmt>
        <c:idx val="256"/>
        <c:marker>
          <c:symbol val="none"/>
        </c:marker>
      </c:pivotFmt>
      <c:pivotFmt>
        <c:idx val="257"/>
        <c:marker>
          <c:symbol val="none"/>
        </c:marker>
      </c:pivotFmt>
      <c:pivotFmt>
        <c:idx val="258"/>
        <c:marker>
          <c:symbol val="none"/>
        </c:marker>
      </c:pivotFmt>
      <c:pivotFmt>
        <c:idx val="259"/>
        <c:marker>
          <c:symbol val="none"/>
        </c:marker>
      </c:pivotFmt>
      <c:pivotFmt>
        <c:idx val="260"/>
        <c:marker>
          <c:symbol val="none"/>
        </c:marker>
      </c:pivotFmt>
      <c:pivotFmt>
        <c:idx val="261"/>
        <c:marker>
          <c:symbol val="none"/>
        </c:marker>
      </c:pivotFmt>
      <c:pivotFmt>
        <c:idx val="262"/>
        <c:marker>
          <c:symbol val="none"/>
        </c:marker>
      </c:pivotFmt>
      <c:pivotFmt>
        <c:idx val="263"/>
        <c:marker>
          <c:symbol val="none"/>
        </c:marker>
      </c:pivotFmt>
      <c:pivotFmt>
        <c:idx val="264"/>
        <c:marker>
          <c:symbol val="none"/>
        </c:marker>
      </c:pivotFmt>
      <c:pivotFmt>
        <c:idx val="265"/>
        <c:marker>
          <c:symbol val="none"/>
        </c:marker>
      </c:pivotFmt>
      <c:pivotFmt>
        <c:idx val="266"/>
        <c:marker>
          <c:symbol val="none"/>
        </c:marker>
      </c:pivotFmt>
      <c:pivotFmt>
        <c:idx val="267"/>
        <c:marker>
          <c:symbol val="none"/>
        </c:marker>
      </c:pivotFmt>
      <c:pivotFmt>
        <c:idx val="268"/>
        <c:marker>
          <c:symbol val="none"/>
        </c:marker>
      </c:pivotFmt>
      <c:pivotFmt>
        <c:idx val="269"/>
        <c:marker>
          <c:symbol val="none"/>
        </c:marker>
      </c:pivotFmt>
      <c:pivotFmt>
        <c:idx val="270"/>
        <c:marker>
          <c:symbol val="none"/>
        </c:marker>
      </c:pivotFmt>
      <c:pivotFmt>
        <c:idx val="271"/>
        <c:marker>
          <c:symbol val="none"/>
        </c:marker>
      </c:pivotFmt>
      <c:pivotFmt>
        <c:idx val="272"/>
        <c:marker>
          <c:symbol val="none"/>
        </c:marker>
      </c:pivotFmt>
      <c:pivotFmt>
        <c:idx val="273"/>
        <c:marker>
          <c:symbol val="none"/>
        </c:marker>
      </c:pivotFmt>
      <c:pivotFmt>
        <c:idx val="274"/>
        <c:marker>
          <c:symbol val="none"/>
        </c:marker>
      </c:pivotFmt>
      <c:pivotFmt>
        <c:idx val="275"/>
        <c:marker>
          <c:symbol val="none"/>
        </c:marker>
      </c:pivotFmt>
      <c:pivotFmt>
        <c:idx val="276"/>
        <c:marker>
          <c:symbol val="none"/>
        </c:marker>
      </c:pivotFmt>
      <c:pivotFmt>
        <c:idx val="277"/>
        <c:marker>
          <c:symbol val="none"/>
        </c:marker>
      </c:pivotFmt>
      <c:pivotFmt>
        <c:idx val="278"/>
        <c:marker>
          <c:symbol val="none"/>
        </c:marker>
      </c:pivotFmt>
      <c:pivotFmt>
        <c:idx val="279"/>
        <c:marker>
          <c:symbol val="none"/>
        </c:marker>
      </c:pivotFmt>
      <c:pivotFmt>
        <c:idx val="280"/>
        <c:marker>
          <c:symbol val="none"/>
        </c:marker>
      </c:pivotFmt>
      <c:pivotFmt>
        <c:idx val="281"/>
        <c:marker>
          <c:symbol val="none"/>
        </c:marker>
      </c:pivotFmt>
      <c:pivotFmt>
        <c:idx val="282"/>
        <c:marker>
          <c:symbol val="none"/>
        </c:marker>
      </c:pivotFmt>
      <c:pivotFmt>
        <c:idx val="283"/>
        <c:marker>
          <c:symbol val="none"/>
        </c:marker>
      </c:pivotFmt>
      <c:pivotFmt>
        <c:idx val="284"/>
        <c:marker>
          <c:symbol val="none"/>
        </c:marker>
      </c:pivotFmt>
      <c:pivotFmt>
        <c:idx val="285"/>
        <c:marker>
          <c:symbol val="none"/>
        </c:marker>
      </c:pivotFmt>
      <c:pivotFmt>
        <c:idx val="286"/>
        <c:marker>
          <c:symbol val="none"/>
        </c:marker>
      </c:pivotFmt>
      <c:pivotFmt>
        <c:idx val="287"/>
        <c:marker>
          <c:symbol val="none"/>
        </c:marker>
      </c:pivotFmt>
      <c:pivotFmt>
        <c:idx val="288"/>
        <c:marker>
          <c:symbol val="none"/>
        </c:marker>
      </c:pivotFmt>
      <c:pivotFmt>
        <c:idx val="289"/>
        <c:marker>
          <c:symbol val="none"/>
        </c:marker>
      </c:pivotFmt>
      <c:pivotFmt>
        <c:idx val="290"/>
        <c:marker>
          <c:symbol val="none"/>
        </c:marker>
      </c:pivotFmt>
      <c:pivotFmt>
        <c:idx val="291"/>
        <c:marker>
          <c:symbol val="none"/>
        </c:marker>
      </c:pivotFmt>
      <c:pivotFmt>
        <c:idx val="292"/>
        <c:marker>
          <c:symbol val="none"/>
        </c:marker>
      </c:pivotFmt>
      <c:pivotFmt>
        <c:idx val="293"/>
        <c:marker>
          <c:symbol val="none"/>
        </c:marker>
      </c:pivotFmt>
      <c:pivotFmt>
        <c:idx val="294"/>
        <c:marker>
          <c:symbol val="none"/>
        </c:marker>
      </c:pivotFmt>
      <c:pivotFmt>
        <c:idx val="295"/>
        <c:marker>
          <c:symbol val="none"/>
        </c:marker>
      </c:pivotFmt>
      <c:pivotFmt>
        <c:idx val="296"/>
        <c:marker>
          <c:symbol val="none"/>
        </c:marker>
      </c:pivotFmt>
      <c:pivotFmt>
        <c:idx val="297"/>
        <c:marker>
          <c:symbol val="none"/>
        </c:marker>
      </c:pivotFmt>
      <c:pivotFmt>
        <c:idx val="298"/>
        <c:marker>
          <c:symbol val="none"/>
        </c:marker>
      </c:pivotFmt>
      <c:pivotFmt>
        <c:idx val="299"/>
        <c:marker>
          <c:symbol val="none"/>
        </c:marker>
      </c:pivotFmt>
      <c:pivotFmt>
        <c:idx val="300"/>
        <c:marker>
          <c:symbol val="none"/>
        </c:marker>
      </c:pivotFmt>
      <c:pivotFmt>
        <c:idx val="301"/>
        <c:marker>
          <c:symbol val="none"/>
        </c:marker>
      </c:pivotFmt>
      <c:pivotFmt>
        <c:idx val="302"/>
        <c:marker>
          <c:symbol val="none"/>
        </c:marker>
      </c:pivotFmt>
      <c:pivotFmt>
        <c:idx val="303"/>
        <c:marker>
          <c:symbol val="none"/>
        </c:marker>
      </c:pivotFmt>
      <c:pivotFmt>
        <c:idx val="304"/>
        <c:marker>
          <c:symbol val="none"/>
        </c:marker>
      </c:pivotFmt>
      <c:pivotFmt>
        <c:idx val="305"/>
        <c:marker>
          <c:symbol val="none"/>
        </c:marker>
      </c:pivotFmt>
      <c:pivotFmt>
        <c:idx val="306"/>
        <c:marker>
          <c:symbol val="none"/>
        </c:marker>
      </c:pivotFmt>
      <c:pivotFmt>
        <c:idx val="307"/>
        <c:marker>
          <c:symbol val="none"/>
        </c:marker>
      </c:pivotFmt>
      <c:pivotFmt>
        <c:idx val="308"/>
        <c:marker>
          <c:symbol val="none"/>
        </c:marker>
      </c:pivotFmt>
      <c:pivotFmt>
        <c:idx val="309"/>
        <c:marker>
          <c:symbol val="none"/>
        </c:marker>
      </c:pivotFmt>
      <c:pivotFmt>
        <c:idx val="310"/>
        <c:marker>
          <c:symbol val="none"/>
        </c:marker>
      </c:pivotFmt>
      <c:pivotFmt>
        <c:idx val="311"/>
        <c:marker>
          <c:symbol val="none"/>
        </c:marker>
      </c:pivotFmt>
      <c:pivotFmt>
        <c:idx val="312"/>
        <c:marker>
          <c:symbol val="none"/>
        </c:marker>
      </c:pivotFmt>
      <c:pivotFmt>
        <c:idx val="313"/>
        <c:marker>
          <c:symbol val="none"/>
        </c:marker>
      </c:pivotFmt>
      <c:pivotFmt>
        <c:idx val="314"/>
        <c:marker>
          <c:symbol val="none"/>
        </c:marker>
      </c:pivotFmt>
      <c:pivotFmt>
        <c:idx val="315"/>
        <c:marker>
          <c:symbol val="none"/>
        </c:marker>
      </c:pivotFmt>
      <c:pivotFmt>
        <c:idx val="316"/>
        <c:marker>
          <c:symbol val="none"/>
        </c:marker>
      </c:pivotFmt>
      <c:pivotFmt>
        <c:idx val="317"/>
        <c:marker>
          <c:symbol val="none"/>
        </c:marker>
      </c:pivotFmt>
      <c:pivotFmt>
        <c:idx val="318"/>
        <c:marker>
          <c:symbol val="none"/>
        </c:marker>
      </c:pivotFmt>
      <c:pivotFmt>
        <c:idx val="319"/>
        <c:marker>
          <c:symbol val="none"/>
        </c:marker>
      </c:pivotFmt>
      <c:pivotFmt>
        <c:idx val="320"/>
        <c:marker>
          <c:symbol val="none"/>
        </c:marker>
      </c:pivotFmt>
      <c:pivotFmt>
        <c:idx val="321"/>
        <c:marker>
          <c:symbol val="none"/>
        </c:marker>
      </c:pivotFmt>
      <c:pivotFmt>
        <c:idx val="322"/>
        <c:marker>
          <c:symbol val="none"/>
        </c:marker>
      </c:pivotFmt>
      <c:pivotFmt>
        <c:idx val="323"/>
        <c:marker>
          <c:symbol val="none"/>
        </c:marker>
      </c:pivotFmt>
      <c:pivotFmt>
        <c:idx val="324"/>
        <c:marker>
          <c:symbol val="none"/>
        </c:marker>
      </c:pivotFmt>
      <c:pivotFmt>
        <c:idx val="325"/>
        <c:marker>
          <c:symbol val="none"/>
        </c:marker>
      </c:pivotFmt>
      <c:pivotFmt>
        <c:idx val="326"/>
        <c:marker>
          <c:symbol val="none"/>
        </c:marker>
      </c:pivotFmt>
      <c:pivotFmt>
        <c:idx val="327"/>
        <c:marker>
          <c:symbol val="none"/>
        </c:marker>
      </c:pivotFmt>
      <c:pivotFmt>
        <c:idx val="328"/>
        <c:marker>
          <c:symbol val="none"/>
        </c:marker>
      </c:pivotFmt>
      <c:pivotFmt>
        <c:idx val="329"/>
        <c:marker>
          <c:symbol val="none"/>
        </c:marker>
      </c:pivotFmt>
      <c:pivotFmt>
        <c:idx val="330"/>
        <c:marker>
          <c:symbol val="none"/>
        </c:marker>
      </c:pivotFmt>
      <c:pivotFmt>
        <c:idx val="331"/>
        <c:marker>
          <c:symbol val="none"/>
        </c:marker>
      </c:pivotFmt>
      <c:pivotFmt>
        <c:idx val="332"/>
        <c:marker>
          <c:symbol val="none"/>
        </c:marker>
      </c:pivotFmt>
      <c:pivotFmt>
        <c:idx val="333"/>
        <c:marker>
          <c:symbol val="none"/>
        </c:marker>
      </c:pivotFmt>
      <c:pivotFmt>
        <c:idx val="334"/>
        <c:marker>
          <c:symbol val="none"/>
        </c:marker>
      </c:pivotFmt>
      <c:pivotFmt>
        <c:idx val="335"/>
        <c:marker>
          <c:symbol val="none"/>
        </c:marker>
      </c:pivotFmt>
      <c:pivotFmt>
        <c:idx val="336"/>
        <c:marker>
          <c:symbol val="none"/>
        </c:marker>
      </c:pivotFmt>
      <c:pivotFmt>
        <c:idx val="337"/>
        <c:marker>
          <c:symbol val="none"/>
        </c:marker>
      </c:pivotFmt>
      <c:pivotFmt>
        <c:idx val="338"/>
        <c:marker>
          <c:symbol val="none"/>
        </c:marker>
      </c:pivotFmt>
      <c:pivotFmt>
        <c:idx val="339"/>
        <c:marker>
          <c:symbol val="none"/>
        </c:marker>
      </c:pivotFmt>
      <c:pivotFmt>
        <c:idx val="340"/>
        <c:marker>
          <c:symbol val="none"/>
        </c:marker>
      </c:pivotFmt>
      <c:pivotFmt>
        <c:idx val="341"/>
        <c:marker>
          <c:symbol val="none"/>
        </c:marker>
      </c:pivotFmt>
      <c:pivotFmt>
        <c:idx val="342"/>
        <c:marker>
          <c:symbol val="none"/>
        </c:marker>
      </c:pivotFmt>
      <c:pivotFmt>
        <c:idx val="343"/>
        <c:marker>
          <c:symbol val="none"/>
        </c:marker>
      </c:pivotFmt>
      <c:pivotFmt>
        <c:idx val="344"/>
        <c:marker>
          <c:symbol val="none"/>
        </c:marker>
      </c:pivotFmt>
      <c:pivotFmt>
        <c:idx val="345"/>
        <c:marker>
          <c:symbol val="none"/>
        </c:marker>
      </c:pivotFmt>
      <c:pivotFmt>
        <c:idx val="346"/>
        <c:marker>
          <c:symbol val="none"/>
        </c:marker>
      </c:pivotFmt>
      <c:pivotFmt>
        <c:idx val="347"/>
        <c:marker>
          <c:symbol val="none"/>
        </c:marker>
      </c:pivotFmt>
      <c:pivotFmt>
        <c:idx val="348"/>
        <c:marker>
          <c:symbol val="none"/>
        </c:marker>
      </c:pivotFmt>
      <c:pivotFmt>
        <c:idx val="349"/>
        <c:marker>
          <c:symbol val="none"/>
        </c:marker>
      </c:pivotFmt>
      <c:pivotFmt>
        <c:idx val="350"/>
        <c:marker>
          <c:symbol val="none"/>
        </c:marker>
      </c:pivotFmt>
      <c:pivotFmt>
        <c:idx val="351"/>
        <c:marker>
          <c:symbol val="none"/>
        </c:marker>
      </c:pivotFmt>
      <c:pivotFmt>
        <c:idx val="352"/>
        <c:marker>
          <c:symbol val="none"/>
        </c:marker>
      </c:pivotFmt>
      <c:pivotFmt>
        <c:idx val="353"/>
        <c:marker>
          <c:symbol val="none"/>
        </c:marker>
      </c:pivotFmt>
      <c:pivotFmt>
        <c:idx val="354"/>
        <c:marker>
          <c:symbol val="none"/>
        </c:marker>
      </c:pivotFmt>
      <c:pivotFmt>
        <c:idx val="355"/>
        <c:marker>
          <c:symbol val="none"/>
        </c:marker>
      </c:pivotFmt>
      <c:pivotFmt>
        <c:idx val="356"/>
        <c:marker>
          <c:symbol val="none"/>
        </c:marker>
      </c:pivotFmt>
      <c:pivotFmt>
        <c:idx val="357"/>
        <c:marker>
          <c:symbol val="none"/>
        </c:marker>
      </c:pivotFmt>
      <c:pivotFmt>
        <c:idx val="358"/>
        <c:marker>
          <c:symbol val="none"/>
        </c:marker>
      </c:pivotFmt>
      <c:pivotFmt>
        <c:idx val="359"/>
        <c:marker>
          <c:symbol val="none"/>
        </c:marker>
      </c:pivotFmt>
      <c:pivotFmt>
        <c:idx val="360"/>
        <c:marker>
          <c:symbol val="none"/>
        </c:marker>
      </c:pivotFmt>
      <c:pivotFmt>
        <c:idx val="361"/>
        <c:marker>
          <c:symbol val="none"/>
        </c:marker>
      </c:pivotFmt>
      <c:pivotFmt>
        <c:idx val="362"/>
        <c:marker>
          <c:symbol val="none"/>
        </c:marker>
      </c:pivotFmt>
      <c:pivotFmt>
        <c:idx val="363"/>
        <c:marker>
          <c:symbol val="none"/>
        </c:marker>
      </c:pivotFmt>
      <c:pivotFmt>
        <c:idx val="364"/>
        <c:marker>
          <c:symbol val="none"/>
        </c:marker>
      </c:pivotFmt>
      <c:pivotFmt>
        <c:idx val="365"/>
        <c:marker>
          <c:symbol val="none"/>
        </c:marker>
      </c:pivotFmt>
      <c:pivotFmt>
        <c:idx val="366"/>
        <c:marker>
          <c:symbol val="none"/>
        </c:marker>
      </c:pivotFmt>
      <c:pivotFmt>
        <c:idx val="367"/>
        <c:marker>
          <c:symbol val="none"/>
        </c:marker>
      </c:pivotFmt>
      <c:pivotFmt>
        <c:idx val="368"/>
        <c:marker>
          <c:symbol val="none"/>
        </c:marker>
      </c:pivotFmt>
      <c:pivotFmt>
        <c:idx val="369"/>
        <c:marker>
          <c:symbol val="none"/>
        </c:marker>
      </c:pivotFmt>
      <c:pivotFmt>
        <c:idx val="370"/>
        <c:marker>
          <c:symbol val="none"/>
        </c:marker>
      </c:pivotFmt>
      <c:pivotFmt>
        <c:idx val="371"/>
        <c:marker>
          <c:symbol val="none"/>
        </c:marker>
      </c:pivotFmt>
      <c:pivotFmt>
        <c:idx val="372"/>
        <c:marker>
          <c:symbol val="none"/>
        </c:marker>
      </c:pivotFmt>
      <c:pivotFmt>
        <c:idx val="373"/>
        <c:marker>
          <c:symbol val="none"/>
        </c:marker>
      </c:pivotFmt>
      <c:pivotFmt>
        <c:idx val="374"/>
        <c:marker>
          <c:symbol val="none"/>
        </c:marker>
      </c:pivotFmt>
      <c:pivotFmt>
        <c:idx val="375"/>
        <c:marker>
          <c:symbol val="none"/>
        </c:marker>
      </c:pivotFmt>
      <c:pivotFmt>
        <c:idx val="376"/>
        <c:marker>
          <c:symbol val="none"/>
        </c:marker>
      </c:pivotFmt>
      <c:pivotFmt>
        <c:idx val="377"/>
        <c:marker>
          <c:symbol val="none"/>
        </c:marker>
      </c:pivotFmt>
      <c:pivotFmt>
        <c:idx val="378"/>
        <c:marker>
          <c:symbol val="none"/>
        </c:marker>
      </c:pivotFmt>
      <c:pivotFmt>
        <c:idx val="379"/>
        <c:marker>
          <c:symbol val="none"/>
        </c:marker>
      </c:pivotFmt>
      <c:pivotFmt>
        <c:idx val="380"/>
        <c:marker>
          <c:symbol val="none"/>
        </c:marker>
      </c:pivotFmt>
      <c:pivotFmt>
        <c:idx val="381"/>
        <c:marker>
          <c:symbol val="none"/>
        </c:marker>
      </c:pivotFmt>
      <c:pivotFmt>
        <c:idx val="382"/>
        <c:marker>
          <c:symbol val="none"/>
        </c:marker>
      </c:pivotFmt>
      <c:pivotFmt>
        <c:idx val="383"/>
        <c:marker>
          <c:symbol val="none"/>
        </c:marker>
      </c:pivotFmt>
      <c:pivotFmt>
        <c:idx val="384"/>
        <c:marker>
          <c:symbol val="none"/>
        </c:marker>
      </c:pivotFmt>
      <c:pivotFmt>
        <c:idx val="385"/>
        <c:marker>
          <c:symbol val="none"/>
        </c:marker>
      </c:pivotFmt>
      <c:pivotFmt>
        <c:idx val="386"/>
        <c:marker>
          <c:symbol val="none"/>
        </c:marker>
      </c:pivotFmt>
      <c:pivotFmt>
        <c:idx val="387"/>
        <c:marker>
          <c:symbol val="none"/>
        </c:marker>
      </c:pivotFmt>
      <c:pivotFmt>
        <c:idx val="388"/>
        <c:marker>
          <c:symbol val="none"/>
        </c:marker>
      </c:pivotFmt>
      <c:pivotFmt>
        <c:idx val="389"/>
        <c:marker>
          <c:symbol val="none"/>
        </c:marker>
      </c:pivotFmt>
      <c:pivotFmt>
        <c:idx val="390"/>
        <c:marker>
          <c:symbol val="none"/>
        </c:marker>
      </c:pivotFmt>
      <c:pivotFmt>
        <c:idx val="391"/>
        <c:marker>
          <c:symbol val="none"/>
        </c:marker>
      </c:pivotFmt>
      <c:pivotFmt>
        <c:idx val="392"/>
        <c:marker>
          <c:symbol val="none"/>
        </c:marker>
      </c:pivotFmt>
      <c:pivotFmt>
        <c:idx val="393"/>
        <c:marker>
          <c:symbol val="none"/>
        </c:marker>
      </c:pivotFmt>
      <c:pivotFmt>
        <c:idx val="394"/>
        <c:marker>
          <c:symbol val="none"/>
        </c:marker>
      </c:pivotFmt>
      <c:pivotFmt>
        <c:idx val="395"/>
        <c:marker>
          <c:symbol val="none"/>
        </c:marker>
      </c:pivotFmt>
      <c:pivotFmt>
        <c:idx val="396"/>
        <c:marker>
          <c:symbol val="none"/>
        </c:marker>
      </c:pivotFmt>
      <c:pivotFmt>
        <c:idx val="397"/>
        <c:marker>
          <c:symbol val="none"/>
        </c:marker>
      </c:pivotFmt>
      <c:pivotFmt>
        <c:idx val="398"/>
        <c:marker>
          <c:symbol val="none"/>
        </c:marker>
      </c:pivotFmt>
      <c:pivotFmt>
        <c:idx val="399"/>
        <c:marker>
          <c:symbol val="none"/>
        </c:marker>
      </c:pivotFmt>
      <c:pivotFmt>
        <c:idx val="400"/>
        <c:marker>
          <c:symbol val="none"/>
        </c:marker>
      </c:pivotFmt>
      <c:pivotFmt>
        <c:idx val="401"/>
        <c:marker>
          <c:symbol val="none"/>
        </c:marker>
      </c:pivotFmt>
      <c:pivotFmt>
        <c:idx val="402"/>
        <c:marker>
          <c:symbol val="none"/>
        </c:marker>
      </c:pivotFmt>
      <c:pivotFmt>
        <c:idx val="403"/>
        <c:marker>
          <c:symbol val="none"/>
        </c:marker>
      </c:pivotFmt>
      <c:pivotFmt>
        <c:idx val="404"/>
        <c:marker>
          <c:symbol val="none"/>
        </c:marker>
      </c:pivotFmt>
      <c:pivotFmt>
        <c:idx val="405"/>
        <c:marker>
          <c:symbol val="none"/>
        </c:marker>
      </c:pivotFmt>
      <c:pivotFmt>
        <c:idx val="406"/>
        <c:marker>
          <c:symbol val="none"/>
        </c:marker>
      </c:pivotFmt>
      <c:pivotFmt>
        <c:idx val="407"/>
        <c:marker>
          <c:symbol val="none"/>
        </c:marker>
      </c:pivotFmt>
      <c:pivotFmt>
        <c:idx val="408"/>
        <c:marker>
          <c:symbol val="none"/>
        </c:marker>
      </c:pivotFmt>
      <c:pivotFmt>
        <c:idx val="409"/>
        <c:marker>
          <c:symbol val="none"/>
        </c:marker>
      </c:pivotFmt>
      <c:pivotFmt>
        <c:idx val="410"/>
        <c:marker>
          <c:symbol val="none"/>
        </c:marker>
      </c:pivotFmt>
      <c:pivotFmt>
        <c:idx val="411"/>
        <c:marker>
          <c:symbol val="none"/>
        </c:marker>
      </c:pivotFmt>
      <c:pivotFmt>
        <c:idx val="412"/>
        <c:marker>
          <c:symbol val="none"/>
        </c:marker>
      </c:pivotFmt>
      <c:pivotFmt>
        <c:idx val="413"/>
        <c:marker>
          <c:symbol val="none"/>
        </c:marker>
      </c:pivotFmt>
      <c:pivotFmt>
        <c:idx val="414"/>
        <c:marker>
          <c:symbol val="none"/>
        </c:marker>
      </c:pivotFmt>
      <c:pivotFmt>
        <c:idx val="415"/>
        <c:marker>
          <c:symbol val="none"/>
        </c:marker>
      </c:pivotFmt>
      <c:pivotFmt>
        <c:idx val="416"/>
        <c:marker>
          <c:symbol val="none"/>
        </c:marker>
      </c:pivotFmt>
      <c:pivotFmt>
        <c:idx val="417"/>
        <c:marker>
          <c:symbol val="none"/>
        </c:marker>
      </c:pivotFmt>
      <c:pivotFmt>
        <c:idx val="418"/>
        <c:marker>
          <c:symbol val="none"/>
        </c:marker>
      </c:pivotFmt>
      <c:pivotFmt>
        <c:idx val="419"/>
        <c:marker>
          <c:symbol val="none"/>
        </c:marker>
      </c:pivotFmt>
      <c:pivotFmt>
        <c:idx val="420"/>
        <c:marker>
          <c:symbol val="none"/>
        </c:marker>
      </c:pivotFmt>
      <c:pivotFmt>
        <c:idx val="421"/>
        <c:marker>
          <c:symbol val="none"/>
        </c:marker>
      </c:pivotFmt>
      <c:pivotFmt>
        <c:idx val="422"/>
        <c:marker>
          <c:symbol val="none"/>
        </c:marker>
      </c:pivotFmt>
      <c:pivotFmt>
        <c:idx val="423"/>
        <c:marker>
          <c:symbol val="none"/>
        </c:marker>
      </c:pivotFmt>
      <c:pivotFmt>
        <c:idx val="424"/>
        <c:marker>
          <c:symbol val="none"/>
        </c:marker>
      </c:pivotFmt>
      <c:pivotFmt>
        <c:idx val="425"/>
        <c:marker>
          <c:symbol val="none"/>
        </c:marker>
      </c:pivotFmt>
      <c:pivotFmt>
        <c:idx val="426"/>
        <c:marker>
          <c:symbol val="none"/>
        </c:marker>
      </c:pivotFmt>
      <c:pivotFmt>
        <c:idx val="427"/>
        <c:marker>
          <c:symbol val="none"/>
        </c:marker>
      </c:pivotFmt>
      <c:pivotFmt>
        <c:idx val="428"/>
        <c:marker>
          <c:symbol val="none"/>
        </c:marker>
      </c:pivotFmt>
      <c:pivotFmt>
        <c:idx val="429"/>
        <c:marker>
          <c:symbol val="none"/>
        </c:marker>
      </c:pivotFmt>
      <c:pivotFmt>
        <c:idx val="430"/>
        <c:marker>
          <c:symbol val="none"/>
        </c:marker>
      </c:pivotFmt>
      <c:pivotFmt>
        <c:idx val="431"/>
        <c:marker>
          <c:symbol val="none"/>
        </c:marker>
      </c:pivotFmt>
      <c:pivotFmt>
        <c:idx val="432"/>
        <c:marker>
          <c:symbol val="none"/>
        </c:marker>
      </c:pivotFmt>
      <c:pivotFmt>
        <c:idx val="433"/>
        <c:marker>
          <c:symbol val="none"/>
        </c:marker>
      </c:pivotFmt>
      <c:pivotFmt>
        <c:idx val="434"/>
        <c:marker>
          <c:symbol val="none"/>
        </c:marker>
      </c:pivotFmt>
      <c:pivotFmt>
        <c:idx val="435"/>
        <c:marker>
          <c:symbol val="none"/>
        </c:marker>
      </c:pivotFmt>
      <c:pivotFmt>
        <c:idx val="436"/>
        <c:marker>
          <c:symbol val="none"/>
        </c:marker>
      </c:pivotFmt>
      <c:pivotFmt>
        <c:idx val="437"/>
        <c:marker>
          <c:symbol val="none"/>
        </c:marker>
      </c:pivotFmt>
      <c:pivotFmt>
        <c:idx val="438"/>
        <c:marker>
          <c:symbol val="none"/>
        </c:marker>
      </c:pivotFmt>
      <c:pivotFmt>
        <c:idx val="439"/>
        <c:marker>
          <c:symbol val="none"/>
        </c:marker>
      </c:pivotFmt>
      <c:pivotFmt>
        <c:idx val="440"/>
        <c:marker>
          <c:symbol val="none"/>
        </c:marker>
      </c:pivotFmt>
      <c:pivotFmt>
        <c:idx val="441"/>
        <c:marker>
          <c:symbol val="none"/>
        </c:marker>
      </c:pivotFmt>
      <c:pivotFmt>
        <c:idx val="442"/>
        <c:marker>
          <c:symbol val="none"/>
        </c:marker>
      </c:pivotFmt>
      <c:pivotFmt>
        <c:idx val="443"/>
        <c:marker>
          <c:symbol val="none"/>
        </c:marker>
      </c:pivotFmt>
      <c:pivotFmt>
        <c:idx val="444"/>
        <c:marker>
          <c:symbol val="none"/>
        </c:marker>
      </c:pivotFmt>
      <c:pivotFmt>
        <c:idx val="445"/>
        <c:marker>
          <c:symbol val="none"/>
        </c:marker>
      </c:pivotFmt>
      <c:pivotFmt>
        <c:idx val="446"/>
        <c:marker>
          <c:symbol val="none"/>
        </c:marker>
      </c:pivotFmt>
      <c:pivotFmt>
        <c:idx val="447"/>
        <c:marker>
          <c:symbol val="none"/>
        </c:marker>
      </c:pivotFmt>
      <c:pivotFmt>
        <c:idx val="448"/>
        <c:marker>
          <c:symbol val="none"/>
        </c:marker>
      </c:pivotFmt>
      <c:pivotFmt>
        <c:idx val="449"/>
        <c:marker>
          <c:symbol val="none"/>
        </c:marker>
      </c:pivotFmt>
      <c:pivotFmt>
        <c:idx val="450"/>
        <c:marker>
          <c:symbol val="none"/>
        </c:marker>
      </c:pivotFmt>
      <c:pivotFmt>
        <c:idx val="451"/>
        <c:marker>
          <c:symbol val="none"/>
        </c:marker>
      </c:pivotFmt>
      <c:pivotFmt>
        <c:idx val="452"/>
        <c:marker>
          <c:symbol val="none"/>
        </c:marker>
      </c:pivotFmt>
      <c:pivotFmt>
        <c:idx val="453"/>
        <c:marker>
          <c:symbol val="none"/>
        </c:marker>
      </c:pivotFmt>
      <c:pivotFmt>
        <c:idx val="454"/>
        <c:marker>
          <c:symbol val="none"/>
        </c:marker>
      </c:pivotFmt>
      <c:pivotFmt>
        <c:idx val="455"/>
        <c:marker>
          <c:symbol val="none"/>
        </c:marker>
      </c:pivotFmt>
      <c:pivotFmt>
        <c:idx val="456"/>
        <c:marker>
          <c:symbol val="none"/>
        </c:marker>
      </c:pivotFmt>
      <c:pivotFmt>
        <c:idx val="457"/>
        <c:marker>
          <c:symbol val="none"/>
        </c:marker>
      </c:pivotFmt>
      <c:pivotFmt>
        <c:idx val="458"/>
        <c:marker>
          <c:symbol val="none"/>
        </c:marker>
      </c:pivotFmt>
      <c:pivotFmt>
        <c:idx val="459"/>
        <c:marker>
          <c:symbol val="none"/>
        </c:marker>
      </c:pivotFmt>
      <c:pivotFmt>
        <c:idx val="460"/>
        <c:marker>
          <c:symbol val="none"/>
        </c:marker>
      </c:pivotFmt>
      <c:pivotFmt>
        <c:idx val="461"/>
        <c:marker>
          <c:symbol val="none"/>
        </c:marker>
      </c:pivotFmt>
      <c:pivotFmt>
        <c:idx val="462"/>
        <c:marker>
          <c:symbol val="none"/>
        </c:marker>
      </c:pivotFmt>
      <c:pivotFmt>
        <c:idx val="463"/>
        <c:marker>
          <c:symbol val="none"/>
        </c:marker>
      </c:pivotFmt>
      <c:pivotFmt>
        <c:idx val="464"/>
        <c:marker>
          <c:symbol val="none"/>
        </c:marker>
      </c:pivotFmt>
      <c:pivotFmt>
        <c:idx val="465"/>
        <c:marker>
          <c:symbol val="none"/>
        </c:marker>
      </c:pivotFmt>
      <c:pivotFmt>
        <c:idx val="466"/>
        <c:marker>
          <c:symbol val="none"/>
        </c:marker>
      </c:pivotFmt>
      <c:pivotFmt>
        <c:idx val="467"/>
        <c:marker>
          <c:symbol val="none"/>
        </c:marker>
      </c:pivotFmt>
      <c:pivotFmt>
        <c:idx val="468"/>
        <c:marker>
          <c:symbol val="none"/>
        </c:marker>
      </c:pivotFmt>
      <c:pivotFmt>
        <c:idx val="469"/>
        <c:marker>
          <c:symbol val="none"/>
        </c:marker>
      </c:pivotFmt>
      <c:pivotFmt>
        <c:idx val="470"/>
        <c:marker>
          <c:symbol val="none"/>
        </c:marker>
      </c:pivotFmt>
      <c:pivotFmt>
        <c:idx val="471"/>
        <c:marker>
          <c:symbol val="none"/>
        </c:marker>
      </c:pivotFmt>
      <c:pivotFmt>
        <c:idx val="472"/>
        <c:marker>
          <c:symbol val="none"/>
        </c:marker>
      </c:pivotFmt>
      <c:pivotFmt>
        <c:idx val="473"/>
        <c:marker>
          <c:symbol val="none"/>
        </c:marker>
      </c:pivotFmt>
      <c:pivotFmt>
        <c:idx val="474"/>
        <c:marker>
          <c:symbol val="none"/>
        </c:marker>
      </c:pivotFmt>
      <c:pivotFmt>
        <c:idx val="475"/>
        <c:marker>
          <c:symbol val="none"/>
        </c:marker>
      </c:pivotFmt>
      <c:pivotFmt>
        <c:idx val="476"/>
        <c:marker>
          <c:symbol val="none"/>
        </c:marker>
      </c:pivotFmt>
      <c:pivotFmt>
        <c:idx val="477"/>
        <c:marker>
          <c:symbol val="none"/>
        </c:marker>
      </c:pivotFmt>
      <c:pivotFmt>
        <c:idx val="478"/>
        <c:marker>
          <c:symbol val="none"/>
        </c:marker>
      </c:pivotFmt>
      <c:pivotFmt>
        <c:idx val="479"/>
        <c:marker>
          <c:symbol val="none"/>
        </c:marker>
      </c:pivotFmt>
      <c:pivotFmt>
        <c:idx val="480"/>
        <c:marker>
          <c:symbol val="none"/>
        </c:marker>
      </c:pivotFmt>
      <c:pivotFmt>
        <c:idx val="481"/>
        <c:marker>
          <c:symbol val="none"/>
        </c:marker>
      </c:pivotFmt>
      <c:pivotFmt>
        <c:idx val="482"/>
        <c:marker>
          <c:symbol val="none"/>
        </c:marker>
      </c:pivotFmt>
      <c:pivotFmt>
        <c:idx val="483"/>
        <c:marker>
          <c:symbol val="none"/>
        </c:marker>
      </c:pivotFmt>
      <c:pivotFmt>
        <c:idx val="484"/>
        <c:marker>
          <c:symbol val="none"/>
        </c:marker>
      </c:pivotFmt>
      <c:pivotFmt>
        <c:idx val="485"/>
        <c:marker>
          <c:symbol val="none"/>
        </c:marker>
      </c:pivotFmt>
      <c:pivotFmt>
        <c:idx val="486"/>
        <c:marker>
          <c:symbol val="none"/>
        </c:marker>
      </c:pivotFmt>
      <c:pivotFmt>
        <c:idx val="487"/>
        <c:marker>
          <c:symbol val="none"/>
        </c:marker>
      </c:pivotFmt>
      <c:pivotFmt>
        <c:idx val="488"/>
        <c:marker>
          <c:symbol val="none"/>
        </c:marker>
      </c:pivotFmt>
      <c:pivotFmt>
        <c:idx val="489"/>
        <c:marker>
          <c:symbol val="none"/>
        </c:marker>
      </c:pivotFmt>
      <c:pivotFmt>
        <c:idx val="490"/>
        <c:marker>
          <c:symbol val="none"/>
        </c:marker>
      </c:pivotFmt>
      <c:pivotFmt>
        <c:idx val="491"/>
        <c:marker>
          <c:symbol val="none"/>
        </c:marker>
      </c:pivotFmt>
      <c:pivotFmt>
        <c:idx val="492"/>
        <c:marker>
          <c:symbol val="none"/>
        </c:marker>
      </c:pivotFmt>
      <c:pivotFmt>
        <c:idx val="493"/>
        <c:marker>
          <c:symbol val="none"/>
        </c:marker>
      </c:pivotFmt>
      <c:pivotFmt>
        <c:idx val="494"/>
        <c:marker>
          <c:symbol val="none"/>
        </c:marker>
      </c:pivotFmt>
      <c:pivotFmt>
        <c:idx val="495"/>
        <c:marker>
          <c:symbol val="none"/>
        </c:marker>
      </c:pivotFmt>
      <c:pivotFmt>
        <c:idx val="496"/>
        <c:marker>
          <c:symbol val="none"/>
        </c:marker>
      </c:pivotFmt>
      <c:pivotFmt>
        <c:idx val="497"/>
        <c:marker>
          <c:symbol val="none"/>
        </c:marker>
      </c:pivotFmt>
      <c:pivotFmt>
        <c:idx val="498"/>
        <c:marker>
          <c:symbol val="none"/>
        </c:marker>
      </c:pivotFmt>
      <c:pivotFmt>
        <c:idx val="499"/>
        <c:marker>
          <c:symbol val="none"/>
        </c:marker>
      </c:pivotFmt>
      <c:pivotFmt>
        <c:idx val="500"/>
        <c:marker>
          <c:symbol val="none"/>
        </c:marker>
      </c:pivotFmt>
      <c:pivotFmt>
        <c:idx val="501"/>
        <c:marker>
          <c:symbol val="none"/>
        </c:marker>
      </c:pivotFmt>
      <c:pivotFmt>
        <c:idx val="502"/>
        <c:marker>
          <c:symbol val="none"/>
        </c:marker>
      </c:pivotFmt>
      <c:pivotFmt>
        <c:idx val="503"/>
        <c:marker>
          <c:symbol val="none"/>
        </c:marker>
      </c:pivotFmt>
      <c:pivotFmt>
        <c:idx val="504"/>
        <c:marker>
          <c:symbol val="none"/>
        </c:marker>
      </c:pivotFmt>
      <c:pivotFmt>
        <c:idx val="505"/>
        <c:marker>
          <c:symbol val="none"/>
        </c:marker>
      </c:pivotFmt>
      <c:pivotFmt>
        <c:idx val="506"/>
        <c:marker>
          <c:symbol val="none"/>
        </c:marker>
      </c:pivotFmt>
      <c:pivotFmt>
        <c:idx val="507"/>
        <c:marker>
          <c:symbol val="none"/>
        </c:marker>
      </c:pivotFmt>
      <c:pivotFmt>
        <c:idx val="508"/>
        <c:marker>
          <c:symbol val="none"/>
        </c:marker>
      </c:pivotFmt>
      <c:pivotFmt>
        <c:idx val="509"/>
        <c:marker>
          <c:symbol val="none"/>
        </c:marker>
      </c:pivotFmt>
      <c:pivotFmt>
        <c:idx val="510"/>
        <c:marker>
          <c:symbol val="none"/>
        </c:marker>
      </c:pivotFmt>
      <c:pivotFmt>
        <c:idx val="511"/>
        <c:marker>
          <c:symbol val="none"/>
        </c:marker>
      </c:pivotFmt>
      <c:pivotFmt>
        <c:idx val="512"/>
        <c:marker>
          <c:symbol val="none"/>
        </c:marker>
      </c:pivotFmt>
      <c:pivotFmt>
        <c:idx val="513"/>
        <c:marker>
          <c:symbol val="none"/>
        </c:marker>
      </c:pivotFmt>
      <c:pivotFmt>
        <c:idx val="514"/>
        <c:marker>
          <c:symbol val="none"/>
        </c:marker>
      </c:pivotFmt>
      <c:pivotFmt>
        <c:idx val="515"/>
        <c:marker>
          <c:symbol val="none"/>
        </c:marker>
      </c:pivotFmt>
      <c:pivotFmt>
        <c:idx val="516"/>
        <c:marker>
          <c:symbol val="none"/>
        </c:marker>
      </c:pivotFmt>
      <c:pivotFmt>
        <c:idx val="517"/>
        <c:marker>
          <c:symbol val="none"/>
        </c:marker>
      </c:pivotFmt>
      <c:pivotFmt>
        <c:idx val="518"/>
        <c:marker>
          <c:symbol val="none"/>
        </c:marker>
      </c:pivotFmt>
      <c:pivotFmt>
        <c:idx val="519"/>
        <c:marker>
          <c:symbol val="none"/>
        </c:marker>
      </c:pivotFmt>
      <c:pivotFmt>
        <c:idx val="520"/>
        <c:marker>
          <c:symbol val="none"/>
        </c:marker>
      </c:pivotFmt>
      <c:pivotFmt>
        <c:idx val="521"/>
        <c:marker>
          <c:symbol val="none"/>
        </c:marker>
      </c:pivotFmt>
      <c:pivotFmt>
        <c:idx val="522"/>
        <c:marker>
          <c:symbol val="none"/>
        </c:marker>
      </c:pivotFmt>
      <c:pivotFmt>
        <c:idx val="523"/>
        <c:marker>
          <c:symbol val="none"/>
        </c:marker>
      </c:pivotFmt>
      <c:pivotFmt>
        <c:idx val="524"/>
        <c:marker>
          <c:symbol val="none"/>
        </c:marker>
      </c:pivotFmt>
      <c:pivotFmt>
        <c:idx val="525"/>
        <c:marker>
          <c:symbol val="none"/>
        </c:marker>
      </c:pivotFmt>
      <c:pivotFmt>
        <c:idx val="526"/>
        <c:marker>
          <c:symbol val="none"/>
        </c:marker>
      </c:pivotFmt>
      <c:pivotFmt>
        <c:idx val="527"/>
        <c:marker>
          <c:symbol val="none"/>
        </c:marker>
      </c:pivotFmt>
      <c:pivotFmt>
        <c:idx val="528"/>
        <c:marker>
          <c:symbol val="none"/>
        </c:marker>
      </c:pivotFmt>
      <c:pivotFmt>
        <c:idx val="529"/>
        <c:marker>
          <c:symbol val="none"/>
        </c:marker>
      </c:pivotFmt>
      <c:pivotFmt>
        <c:idx val="530"/>
        <c:marker>
          <c:symbol val="none"/>
        </c:marker>
      </c:pivotFmt>
      <c:pivotFmt>
        <c:idx val="531"/>
        <c:marker>
          <c:symbol val="none"/>
        </c:marker>
      </c:pivotFmt>
      <c:pivotFmt>
        <c:idx val="532"/>
        <c:marker>
          <c:symbol val="none"/>
        </c:marker>
      </c:pivotFmt>
      <c:pivotFmt>
        <c:idx val="533"/>
        <c:marker>
          <c:symbol val="none"/>
        </c:marker>
      </c:pivotFmt>
      <c:pivotFmt>
        <c:idx val="534"/>
        <c:marker>
          <c:symbol val="none"/>
        </c:marker>
      </c:pivotFmt>
      <c:pivotFmt>
        <c:idx val="535"/>
        <c:marker>
          <c:symbol val="none"/>
        </c:marker>
      </c:pivotFmt>
      <c:pivotFmt>
        <c:idx val="536"/>
        <c:marker>
          <c:symbol val="none"/>
        </c:marker>
      </c:pivotFmt>
      <c:pivotFmt>
        <c:idx val="537"/>
        <c:marker>
          <c:symbol val="none"/>
        </c:marker>
      </c:pivotFmt>
      <c:pivotFmt>
        <c:idx val="538"/>
        <c:marker>
          <c:symbol val="none"/>
        </c:marker>
      </c:pivotFmt>
      <c:pivotFmt>
        <c:idx val="539"/>
        <c:marker>
          <c:symbol val="none"/>
        </c:marker>
      </c:pivotFmt>
      <c:pivotFmt>
        <c:idx val="540"/>
        <c:marker>
          <c:symbol val="none"/>
        </c:marker>
      </c:pivotFmt>
      <c:pivotFmt>
        <c:idx val="541"/>
        <c:marker>
          <c:symbol val="none"/>
        </c:marker>
      </c:pivotFmt>
      <c:pivotFmt>
        <c:idx val="542"/>
        <c:marker>
          <c:symbol val="none"/>
        </c:marker>
      </c:pivotFmt>
      <c:pivotFmt>
        <c:idx val="543"/>
        <c:marker>
          <c:symbol val="none"/>
        </c:marker>
      </c:pivotFmt>
      <c:pivotFmt>
        <c:idx val="544"/>
        <c:marker>
          <c:symbol val="none"/>
        </c:marker>
      </c:pivotFmt>
      <c:pivotFmt>
        <c:idx val="545"/>
        <c:marker>
          <c:symbol val="none"/>
        </c:marker>
      </c:pivotFmt>
      <c:pivotFmt>
        <c:idx val="546"/>
        <c:marker>
          <c:symbol val="none"/>
        </c:marker>
      </c:pivotFmt>
      <c:pivotFmt>
        <c:idx val="547"/>
        <c:marker>
          <c:symbol val="none"/>
        </c:marker>
      </c:pivotFmt>
      <c:pivotFmt>
        <c:idx val="548"/>
        <c:marker>
          <c:symbol val="none"/>
        </c:marker>
      </c:pivotFmt>
      <c:pivotFmt>
        <c:idx val="549"/>
        <c:marker>
          <c:symbol val="none"/>
        </c:marker>
      </c:pivotFmt>
      <c:pivotFmt>
        <c:idx val="550"/>
        <c:marker>
          <c:symbol val="none"/>
        </c:marker>
      </c:pivotFmt>
      <c:pivotFmt>
        <c:idx val="551"/>
        <c:marker>
          <c:symbol val="none"/>
        </c:marker>
      </c:pivotFmt>
      <c:pivotFmt>
        <c:idx val="552"/>
        <c:marker>
          <c:symbol val="none"/>
        </c:marker>
      </c:pivotFmt>
      <c:pivotFmt>
        <c:idx val="553"/>
        <c:marker>
          <c:symbol val="none"/>
        </c:marker>
      </c:pivotFmt>
      <c:pivotFmt>
        <c:idx val="554"/>
        <c:marker>
          <c:symbol val="none"/>
        </c:marker>
      </c:pivotFmt>
      <c:pivotFmt>
        <c:idx val="555"/>
        <c:marker>
          <c:symbol val="none"/>
        </c:marker>
      </c:pivotFmt>
      <c:pivotFmt>
        <c:idx val="556"/>
        <c:marker>
          <c:symbol val="none"/>
        </c:marker>
      </c:pivotFmt>
      <c:pivotFmt>
        <c:idx val="557"/>
        <c:marker>
          <c:symbol val="none"/>
        </c:marker>
      </c:pivotFmt>
      <c:pivotFmt>
        <c:idx val="558"/>
        <c:marker>
          <c:symbol val="none"/>
        </c:marker>
      </c:pivotFmt>
      <c:pivotFmt>
        <c:idx val="559"/>
        <c:marker>
          <c:symbol val="none"/>
        </c:marker>
      </c:pivotFmt>
      <c:pivotFmt>
        <c:idx val="560"/>
        <c:marker>
          <c:symbol val="none"/>
        </c:marker>
      </c:pivotFmt>
      <c:pivotFmt>
        <c:idx val="561"/>
        <c:marker>
          <c:symbol val="none"/>
        </c:marker>
      </c:pivotFmt>
      <c:pivotFmt>
        <c:idx val="562"/>
        <c:marker>
          <c:symbol val="none"/>
        </c:marker>
      </c:pivotFmt>
      <c:pivotFmt>
        <c:idx val="563"/>
        <c:marker>
          <c:symbol val="none"/>
        </c:marker>
      </c:pivotFmt>
      <c:pivotFmt>
        <c:idx val="564"/>
        <c:marker>
          <c:symbol val="none"/>
        </c:marker>
      </c:pivotFmt>
      <c:pivotFmt>
        <c:idx val="565"/>
        <c:marker>
          <c:symbol val="none"/>
        </c:marker>
      </c:pivotFmt>
      <c:pivotFmt>
        <c:idx val="566"/>
        <c:marker>
          <c:symbol val="none"/>
        </c:marker>
      </c:pivotFmt>
      <c:pivotFmt>
        <c:idx val="567"/>
        <c:marker>
          <c:symbol val="none"/>
        </c:marker>
      </c:pivotFmt>
      <c:pivotFmt>
        <c:idx val="568"/>
        <c:marker>
          <c:symbol val="none"/>
        </c:marker>
      </c:pivotFmt>
      <c:pivotFmt>
        <c:idx val="569"/>
        <c:marker>
          <c:symbol val="none"/>
        </c:marker>
      </c:pivotFmt>
      <c:pivotFmt>
        <c:idx val="570"/>
        <c:marker>
          <c:symbol val="none"/>
        </c:marker>
      </c:pivotFmt>
      <c:pivotFmt>
        <c:idx val="571"/>
        <c:marker>
          <c:symbol val="none"/>
        </c:marker>
      </c:pivotFmt>
      <c:pivotFmt>
        <c:idx val="572"/>
        <c:marker>
          <c:symbol val="none"/>
        </c:marker>
      </c:pivotFmt>
      <c:pivotFmt>
        <c:idx val="573"/>
        <c:marker>
          <c:symbol val="none"/>
        </c:marker>
      </c:pivotFmt>
      <c:pivotFmt>
        <c:idx val="574"/>
        <c:marker>
          <c:symbol val="none"/>
        </c:marker>
      </c:pivotFmt>
      <c:pivotFmt>
        <c:idx val="575"/>
        <c:marker>
          <c:symbol val="none"/>
        </c:marker>
      </c:pivotFmt>
      <c:pivotFmt>
        <c:idx val="576"/>
        <c:marker>
          <c:symbol val="none"/>
        </c:marker>
      </c:pivotFmt>
      <c:pivotFmt>
        <c:idx val="577"/>
        <c:marker>
          <c:symbol val="none"/>
        </c:marker>
      </c:pivotFmt>
      <c:pivotFmt>
        <c:idx val="578"/>
        <c:marker>
          <c:symbol val="none"/>
        </c:marker>
      </c:pivotFmt>
      <c:pivotFmt>
        <c:idx val="579"/>
        <c:marker>
          <c:symbol val="none"/>
        </c:marker>
      </c:pivotFmt>
      <c:pivotFmt>
        <c:idx val="580"/>
        <c:marker>
          <c:symbol val="none"/>
        </c:marker>
      </c:pivotFmt>
      <c:pivotFmt>
        <c:idx val="581"/>
        <c:marker>
          <c:symbol val="none"/>
        </c:marker>
      </c:pivotFmt>
      <c:pivotFmt>
        <c:idx val="582"/>
        <c:marker>
          <c:symbol val="none"/>
        </c:marker>
      </c:pivotFmt>
      <c:pivotFmt>
        <c:idx val="583"/>
        <c:marker>
          <c:symbol val="none"/>
        </c:marker>
      </c:pivotFmt>
      <c:pivotFmt>
        <c:idx val="584"/>
        <c:marker>
          <c:symbol val="none"/>
        </c:marker>
      </c:pivotFmt>
      <c:pivotFmt>
        <c:idx val="585"/>
        <c:marker>
          <c:symbol val="none"/>
        </c:marker>
      </c:pivotFmt>
      <c:pivotFmt>
        <c:idx val="586"/>
        <c:marker>
          <c:symbol val="none"/>
        </c:marker>
      </c:pivotFmt>
      <c:pivotFmt>
        <c:idx val="587"/>
        <c:marker>
          <c:symbol val="none"/>
        </c:marker>
      </c:pivotFmt>
      <c:pivotFmt>
        <c:idx val="588"/>
        <c:marker>
          <c:symbol val="none"/>
        </c:marker>
      </c:pivotFmt>
      <c:pivotFmt>
        <c:idx val="589"/>
        <c:marker>
          <c:symbol val="none"/>
        </c:marker>
      </c:pivotFmt>
      <c:pivotFmt>
        <c:idx val="590"/>
        <c:marker>
          <c:symbol val="none"/>
        </c:marker>
      </c:pivotFmt>
      <c:pivotFmt>
        <c:idx val="591"/>
        <c:marker>
          <c:symbol val="none"/>
        </c:marker>
      </c:pivotFmt>
      <c:pivotFmt>
        <c:idx val="592"/>
        <c:marker>
          <c:symbol val="none"/>
        </c:marker>
      </c:pivotFmt>
      <c:pivotFmt>
        <c:idx val="593"/>
        <c:marker>
          <c:symbol val="none"/>
        </c:marker>
      </c:pivotFmt>
      <c:pivotFmt>
        <c:idx val="594"/>
        <c:marker>
          <c:symbol val="none"/>
        </c:marker>
      </c:pivotFmt>
      <c:pivotFmt>
        <c:idx val="595"/>
        <c:marker>
          <c:symbol val="none"/>
        </c:marker>
      </c:pivotFmt>
      <c:pivotFmt>
        <c:idx val="596"/>
        <c:marker>
          <c:symbol val="none"/>
        </c:marker>
      </c:pivotFmt>
      <c:pivotFmt>
        <c:idx val="597"/>
        <c:marker>
          <c:symbol val="none"/>
        </c:marker>
      </c:pivotFmt>
      <c:pivotFmt>
        <c:idx val="598"/>
        <c:marker>
          <c:symbol val="none"/>
        </c:marker>
      </c:pivotFmt>
      <c:pivotFmt>
        <c:idx val="599"/>
        <c:marker>
          <c:symbol val="none"/>
        </c:marker>
      </c:pivotFmt>
      <c:pivotFmt>
        <c:idx val="600"/>
        <c:marker>
          <c:symbol val="none"/>
        </c:marker>
      </c:pivotFmt>
      <c:pivotFmt>
        <c:idx val="601"/>
        <c:marker>
          <c:symbol val="none"/>
        </c:marker>
      </c:pivotFmt>
      <c:pivotFmt>
        <c:idx val="602"/>
        <c:marker>
          <c:symbol val="none"/>
        </c:marker>
      </c:pivotFmt>
      <c:pivotFmt>
        <c:idx val="603"/>
        <c:marker>
          <c:symbol val="none"/>
        </c:marker>
      </c:pivotFmt>
      <c:pivotFmt>
        <c:idx val="604"/>
        <c:marker>
          <c:symbol val="none"/>
        </c:marker>
      </c:pivotFmt>
      <c:pivotFmt>
        <c:idx val="605"/>
        <c:marker>
          <c:symbol val="none"/>
        </c:marker>
      </c:pivotFmt>
      <c:pivotFmt>
        <c:idx val="606"/>
        <c:marker>
          <c:symbol val="none"/>
        </c:marker>
      </c:pivotFmt>
      <c:pivotFmt>
        <c:idx val="607"/>
        <c:marker>
          <c:symbol val="none"/>
        </c:marker>
      </c:pivotFmt>
      <c:pivotFmt>
        <c:idx val="608"/>
        <c:marker>
          <c:symbol val="none"/>
        </c:marker>
      </c:pivotFmt>
      <c:pivotFmt>
        <c:idx val="609"/>
        <c:marker>
          <c:symbol val="none"/>
        </c:marker>
      </c:pivotFmt>
      <c:pivotFmt>
        <c:idx val="610"/>
        <c:marker>
          <c:symbol val="none"/>
        </c:marker>
      </c:pivotFmt>
      <c:pivotFmt>
        <c:idx val="611"/>
        <c:marker>
          <c:symbol val="none"/>
        </c:marker>
      </c:pivotFmt>
      <c:pivotFmt>
        <c:idx val="612"/>
        <c:marker>
          <c:symbol val="none"/>
        </c:marker>
      </c:pivotFmt>
      <c:pivotFmt>
        <c:idx val="613"/>
        <c:marker>
          <c:symbol val="none"/>
        </c:marker>
      </c:pivotFmt>
      <c:pivotFmt>
        <c:idx val="614"/>
        <c:marker>
          <c:symbol val="none"/>
        </c:marker>
      </c:pivotFmt>
      <c:pivotFmt>
        <c:idx val="615"/>
        <c:marker>
          <c:symbol val="none"/>
        </c:marker>
      </c:pivotFmt>
      <c:pivotFmt>
        <c:idx val="616"/>
        <c:marker>
          <c:symbol val="none"/>
        </c:marker>
      </c:pivotFmt>
      <c:pivotFmt>
        <c:idx val="617"/>
        <c:marker>
          <c:symbol val="none"/>
        </c:marker>
      </c:pivotFmt>
      <c:pivotFmt>
        <c:idx val="618"/>
        <c:marker>
          <c:symbol val="none"/>
        </c:marker>
      </c:pivotFmt>
      <c:pivotFmt>
        <c:idx val="619"/>
        <c:marker>
          <c:symbol val="none"/>
        </c:marker>
      </c:pivotFmt>
      <c:pivotFmt>
        <c:idx val="620"/>
        <c:marker>
          <c:symbol val="none"/>
        </c:marker>
      </c:pivotFmt>
      <c:pivotFmt>
        <c:idx val="621"/>
        <c:marker>
          <c:symbol val="none"/>
        </c:marker>
      </c:pivotFmt>
      <c:pivotFmt>
        <c:idx val="622"/>
        <c:marker>
          <c:symbol val="none"/>
        </c:marker>
      </c:pivotFmt>
      <c:pivotFmt>
        <c:idx val="623"/>
        <c:marker>
          <c:symbol val="none"/>
        </c:marker>
      </c:pivotFmt>
      <c:pivotFmt>
        <c:idx val="624"/>
        <c:marker>
          <c:symbol val="none"/>
        </c:marker>
      </c:pivotFmt>
      <c:pivotFmt>
        <c:idx val="625"/>
        <c:marker>
          <c:symbol val="none"/>
        </c:marker>
      </c:pivotFmt>
      <c:pivotFmt>
        <c:idx val="626"/>
        <c:marker>
          <c:symbol val="none"/>
        </c:marker>
      </c:pivotFmt>
      <c:pivotFmt>
        <c:idx val="627"/>
        <c:marker>
          <c:symbol val="none"/>
        </c:marker>
      </c:pivotFmt>
      <c:pivotFmt>
        <c:idx val="628"/>
        <c:marker>
          <c:symbol val="none"/>
        </c:marker>
      </c:pivotFmt>
      <c:pivotFmt>
        <c:idx val="629"/>
        <c:marker>
          <c:symbol val="none"/>
        </c:marker>
      </c:pivotFmt>
      <c:pivotFmt>
        <c:idx val="630"/>
        <c:marker>
          <c:symbol val="none"/>
        </c:marker>
      </c:pivotFmt>
      <c:pivotFmt>
        <c:idx val="631"/>
        <c:marker>
          <c:symbol val="none"/>
        </c:marker>
      </c:pivotFmt>
      <c:pivotFmt>
        <c:idx val="632"/>
        <c:marker>
          <c:symbol val="none"/>
        </c:marker>
      </c:pivotFmt>
      <c:pivotFmt>
        <c:idx val="633"/>
        <c:marker>
          <c:symbol val="none"/>
        </c:marker>
      </c:pivotFmt>
      <c:pivotFmt>
        <c:idx val="634"/>
        <c:marker>
          <c:symbol val="none"/>
        </c:marker>
      </c:pivotFmt>
      <c:pivotFmt>
        <c:idx val="635"/>
        <c:marker>
          <c:symbol val="none"/>
        </c:marker>
      </c:pivotFmt>
      <c:pivotFmt>
        <c:idx val="636"/>
        <c:marker>
          <c:symbol val="none"/>
        </c:marker>
      </c:pivotFmt>
      <c:pivotFmt>
        <c:idx val="637"/>
        <c:marker>
          <c:symbol val="none"/>
        </c:marker>
      </c:pivotFmt>
      <c:pivotFmt>
        <c:idx val="638"/>
        <c:marker>
          <c:symbol val="none"/>
        </c:marker>
      </c:pivotFmt>
      <c:pivotFmt>
        <c:idx val="639"/>
        <c:marker>
          <c:symbol val="none"/>
        </c:marker>
      </c:pivotFmt>
      <c:pivotFmt>
        <c:idx val="640"/>
        <c:marker>
          <c:symbol val="none"/>
        </c:marker>
      </c:pivotFmt>
      <c:pivotFmt>
        <c:idx val="641"/>
        <c:marker>
          <c:symbol val="none"/>
        </c:marker>
      </c:pivotFmt>
      <c:pivotFmt>
        <c:idx val="642"/>
        <c:marker>
          <c:symbol val="none"/>
        </c:marker>
      </c:pivotFmt>
      <c:pivotFmt>
        <c:idx val="643"/>
        <c:marker>
          <c:symbol val="none"/>
        </c:marker>
      </c:pivotFmt>
      <c:pivotFmt>
        <c:idx val="644"/>
        <c:marker>
          <c:symbol val="none"/>
        </c:marker>
      </c:pivotFmt>
      <c:pivotFmt>
        <c:idx val="645"/>
        <c:marker>
          <c:symbol val="none"/>
        </c:marker>
      </c:pivotFmt>
      <c:pivotFmt>
        <c:idx val="646"/>
        <c:marker>
          <c:symbol val="none"/>
        </c:marker>
      </c:pivotFmt>
      <c:pivotFmt>
        <c:idx val="647"/>
        <c:marker>
          <c:symbol val="none"/>
        </c:marker>
      </c:pivotFmt>
      <c:pivotFmt>
        <c:idx val="648"/>
        <c:marker>
          <c:symbol val="none"/>
        </c:marker>
      </c:pivotFmt>
      <c:pivotFmt>
        <c:idx val="649"/>
        <c:marker>
          <c:symbol val="none"/>
        </c:marker>
      </c:pivotFmt>
      <c:pivotFmt>
        <c:idx val="650"/>
        <c:marker>
          <c:symbol val="none"/>
        </c:marker>
      </c:pivotFmt>
      <c:pivotFmt>
        <c:idx val="651"/>
        <c:marker>
          <c:symbol val="none"/>
        </c:marker>
      </c:pivotFmt>
      <c:pivotFmt>
        <c:idx val="652"/>
        <c:marker>
          <c:symbol val="none"/>
        </c:marker>
      </c:pivotFmt>
      <c:pivotFmt>
        <c:idx val="653"/>
        <c:marker>
          <c:symbol val="none"/>
        </c:marker>
      </c:pivotFmt>
      <c:pivotFmt>
        <c:idx val="654"/>
        <c:marker>
          <c:symbol val="none"/>
        </c:marker>
      </c:pivotFmt>
      <c:pivotFmt>
        <c:idx val="655"/>
        <c:marker>
          <c:symbol val="none"/>
        </c:marker>
      </c:pivotFmt>
      <c:pivotFmt>
        <c:idx val="656"/>
        <c:marker>
          <c:symbol val="none"/>
        </c:marker>
      </c:pivotFmt>
      <c:pivotFmt>
        <c:idx val="657"/>
        <c:marker>
          <c:symbol val="none"/>
        </c:marker>
      </c:pivotFmt>
      <c:pivotFmt>
        <c:idx val="658"/>
        <c:marker>
          <c:symbol val="none"/>
        </c:marker>
      </c:pivotFmt>
      <c:pivotFmt>
        <c:idx val="659"/>
        <c:marker>
          <c:symbol val="none"/>
        </c:marker>
      </c:pivotFmt>
      <c:pivotFmt>
        <c:idx val="660"/>
        <c:marker>
          <c:symbol val="none"/>
        </c:marker>
      </c:pivotFmt>
      <c:pivotFmt>
        <c:idx val="661"/>
        <c:marker>
          <c:symbol val="none"/>
        </c:marker>
      </c:pivotFmt>
      <c:pivotFmt>
        <c:idx val="662"/>
        <c:marker>
          <c:symbol val="none"/>
        </c:marker>
      </c:pivotFmt>
      <c:pivotFmt>
        <c:idx val="663"/>
        <c:marker>
          <c:symbol val="none"/>
        </c:marker>
      </c:pivotFmt>
      <c:pivotFmt>
        <c:idx val="664"/>
        <c:marker>
          <c:symbol val="none"/>
        </c:marker>
      </c:pivotFmt>
      <c:pivotFmt>
        <c:idx val="665"/>
        <c:marker>
          <c:symbol val="none"/>
        </c:marker>
      </c:pivotFmt>
      <c:pivotFmt>
        <c:idx val="666"/>
        <c:marker>
          <c:symbol val="none"/>
        </c:marker>
      </c:pivotFmt>
      <c:pivotFmt>
        <c:idx val="667"/>
        <c:marker>
          <c:symbol val="none"/>
        </c:marker>
      </c:pivotFmt>
      <c:pivotFmt>
        <c:idx val="668"/>
        <c:marker>
          <c:symbol val="none"/>
        </c:marker>
      </c:pivotFmt>
      <c:pivotFmt>
        <c:idx val="669"/>
        <c:marker>
          <c:symbol val="none"/>
        </c:marker>
      </c:pivotFmt>
      <c:pivotFmt>
        <c:idx val="670"/>
        <c:marker>
          <c:symbol val="none"/>
        </c:marker>
      </c:pivotFmt>
      <c:pivotFmt>
        <c:idx val="671"/>
        <c:marker>
          <c:symbol val="none"/>
        </c:marker>
      </c:pivotFmt>
      <c:pivotFmt>
        <c:idx val="672"/>
        <c:marker>
          <c:symbol val="none"/>
        </c:marker>
      </c:pivotFmt>
      <c:pivotFmt>
        <c:idx val="673"/>
        <c:marker>
          <c:symbol val="none"/>
        </c:marker>
      </c:pivotFmt>
      <c:pivotFmt>
        <c:idx val="674"/>
        <c:marker>
          <c:symbol val="none"/>
        </c:marker>
      </c:pivotFmt>
      <c:pivotFmt>
        <c:idx val="675"/>
        <c:marker>
          <c:symbol val="none"/>
        </c:marker>
      </c:pivotFmt>
      <c:pivotFmt>
        <c:idx val="676"/>
        <c:marker>
          <c:symbol val="none"/>
        </c:marker>
      </c:pivotFmt>
      <c:pivotFmt>
        <c:idx val="677"/>
        <c:marker>
          <c:symbol val="none"/>
        </c:marker>
      </c:pivotFmt>
      <c:pivotFmt>
        <c:idx val="678"/>
        <c:marker>
          <c:symbol val="none"/>
        </c:marker>
      </c:pivotFmt>
      <c:pivotFmt>
        <c:idx val="679"/>
        <c:marker>
          <c:symbol val="none"/>
        </c:marker>
      </c:pivotFmt>
      <c:pivotFmt>
        <c:idx val="680"/>
        <c:marker>
          <c:symbol val="none"/>
        </c:marker>
      </c:pivotFmt>
      <c:pivotFmt>
        <c:idx val="681"/>
        <c:marker>
          <c:symbol val="none"/>
        </c:marker>
      </c:pivotFmt>
      <c:pivotFmt>
        <c:idx val="682"/>
        <c:marker>
          <c:symbol val="none"/>
        </c:marker>
      </c:pivotFmt>
      <c:pivotFmt>
        <c:idx val="683"/>
        <c:marker>
          <c:symbol val="none"/>
        </c:marker>
      </c:pivotFmt>
      <c:pivotFmt>
        <c:idx val="684"/>
        <c:marker>
          <c:symbol val="none"/>
        </c:marker>
      </c:pivotFmt>
      <c:pivotFmt>
        <c:idx val="685"/>
        <c:marker>
          <c:symbol val="none"/>
        </c:marker>
      </c:pivotFmt>
      <c:pivotFmt>
        <c:idx val="686"/>
        <c:marker>
          <c:symbol val="none"/>
        </c:marker>
      </c:pivotFmt>
      <c:pivotFmt>
        <c:idx val="687"/>
        <c:marker>
          <c:symbol val="none"/>
        </c:marker>
      </c:pivotFmt>
      <c:pivotFmt>
        <c:idx val="688"/>
        <c:marker>
          <c:symbol val="none"/>
        </c:marker>
      </c:pivotFmt>
      <c:pivotFmt>
        <c:idx val="689"/>
        <c:marker>
          <c:symbol val="none"/>
        </c:marker>
      </c:pivotFmt>
      <c:pivotFmt>
        <c:idx val="690"/>
        <c:marker>
          <c:symbol val="none"/>
        </c:marker>
      </c:pivotFmt>
      <c:pivotFmt>
        <c:idx val="691"/>
        <c:marker>
          <c:symbol val="none"/>
        </c:marker>
      </c:pivotFmt>
      <c:pivotFmt>
        <c:idx val="692"/>
        <c:marker>
          <c:symbol val="none"/>
        </c:marker>
      </c:pivotFmt>
      <c:pivotFmt>
        <c:idx val="693"/>
        <c:marker>
          <c:symbol val="none"/>
        </c:marker>
      </c:pivotFmt>
      <c:pivotFmt>
        <c:idx val="694"/>
        <c:marker>
          <c:symbol val="none"/>
        </c:marker>
      </c:pivotFmt>
      <c:pivotFmt>
        <c:idx val="695"/>
        <c:marker>
          <c:symbol val="none"/>
        </c:marker>
      </c:pivotFmt>
      <c:pivotFmt>
        <c:idx val="696"/>
        <c:marker>
          <c:symbol val="none"/>
        </c:marker>
      </c:pivotFmt>
      <c:pivotFmt>
        <c:idx val="697"/>
        <c:marker>
          <c:symbol val="none"/>
        </c:marker>
      </c:pivotFmt>
      <c:pivotFmt>
        <c:idx val="698"/>
        <c:marker>
          <c:symbol val="none"/>
        </c:marker>
      </c:pivotFmt>
      <c:pivotFmt>
        <c:idx val="699"/>
        <c:marker>
          <c:symbol val="none"/>
        </c:marker>
      </c:pivotFmt>
      <c:pivotFmt>
        <c:idx val="700"/>
        <c:marker>
          <c:symbol val="none"/>
        </c:marker>
      </c:pivotFmt>
      <c:pivotFmt>
        <c:idx val="701"/>
        <c:marker>
          <c:symbol val="none"/>
        </c:marker>
      </c:pivotFmt>
      <c:pivotFmt>
        <c:idx val="702"/>
        <c:marker>
          <c:symbol val="none"/>
        </c:marker>
      </c:pivotFmt>
      <c:pivotFmt>
        <c:idx val="703"/>
        <c:marker>
          <c:symbol val="none"/>
        </c:marker>
      </c:pivotFmt>
      <c:pivotFmt>
        <c:idx val="704"/>
        <c:marker>
          <c:symbol val="none"/>
        </c:marker>
      </c:pivotFmt>
      <c:pivotFmt>
        <c:idx val="705"/>
        <c:marker>
          <c:symbol val="none"/>
        </c:marker>
      </c:pivotFmt>
      <c:pivotFmt>
        <c:idx val="706"/>
        <c:marker>
          <c:symbol val="none"/>
        </c:marker>
      </c:pivotFmt>
      <c:pivotFmt>
        <c:idx val="707"/>
        <c:marker>
          <c:symbol val="none"/>
        </c:marker>
      </c:pivotFmt>
      <c:pivotFmt>
        <c:idx val="708"/>
        <c:marker>
          <c:symbol val="none"/>
        </c:marker>
      </c:pivotFmt>
      <c:pivotFmt>
        <c:idx val="709"/>
        <c:marker>
          <c:symbol val="none"/>
        </c:marker>
      </c:pivotFmt>
      <c:pivotFmt>
        <c:idx val="710"/>
        <c:marker>
          <c:symbol val="none"/>
        </c:marker>
      </c:pivotFmt>
      <c:pivotFmt>
        <c:idx val="711"/>
        <c:marker>
          <c:symbol val="none"/>
        </c:marker>
      </c:pivotFmt>
      <c:pivotFmt>
        <c:idx val="712"/>
        <c:marker>
          <c:symbol val="none"/>
        </c:marker>
      </c:pivotFmt>
      <c:pivotFmt>
        <c:idx val="713"/>
        <c:marker>
          <c:symbol val="none"/>
        </c:marker>
      </c:pivotFmt>
      <c:pivotFmt>
        <c:idx val="714"/>
        <c:marker>
          <c:symbol val="none"/>
        </c:marker>
      </c:pivotFmt>
      <c:pivotFmt>
        <c:idx val="715"/>
        <c:marker>
          <c:symbol val="none"/>
        </c:marker>
      </c:pivotFmt>
      <c:pivotFmt>
        <c:idx val="716"/>
        <c:marker>
          <c:symbol val="none"/>
        </c:marker>
      </c:pivotFmt>
      <c:pivotFmt>
        <c:idx val="717"/>
        <c:marker>
          <c:symbol val="none"/>
        </c:marker>
      </c:pivotFmt>
      <c:pivotFmt>
        <c:idx val="718"/>
        <c:marker>
          <c:symbol val="none"/>
        </c:marker>
      </c:pivotFmt>
      <c:pivotFmt>
        <c:idx val="719"/>
        <c:marker>
          <c:symbol val="none"/>
        </c:marker>
      </c:pivotFmt>
      <c:pivotFmt>
        <c:idx val="720"/>
        <c:marker>
          <c:symbol val="none"/>
        </c:marker>
      </c:pivotFmt>
      <c:pivotFmt>
        <c:idx val="721"/>
        <c:marker>
          <c:symbol val="none"/>
        </c:marker>
      </c:pivotFmt>
      <c:pivotFmt>
        <c:idx val="722"/>
        <c:marker>
          <c:symbol val="none"/>
        </c:marker>
      </c:pivotFmt>
      <c:pivotFmt>
        <c:idx val="723"/>
        <c:marker>
          <c:symbol val="none"/>
        </c:marker>
      </c:pivotFmt>
      <c:pivotFmt>
        <c:idx val="724"/>
        <c:marker>
          <c:symbol val="none"/>
        </c:marker>
      </c:pivotFmt>
      <c:pivotFmt>
        <c:idx val="725"/>
        <c:marker>
          <c:symbol val="none"/>
        </c:marker>
      </c:pivotFmt>
      <c:pivotFmt>
        <c:idx val="726"/>
        <c:marker>
          <c:symbol val="none"/>
        </c:marker>
      </c:pivotFmt>
      <c:pivotFmt>
        <c:idx val="727"/>
        <c:marker>
          <c:symbol val="none"/>
        </c:marker>
      </c:pivotFmt>
      <c:pivotFmt>
        <c:idx val="728"/>
        <c:marker>
          <c:symbol val="none"/>
        </c:marker>
      </c:pivotFmt>
      <c:pivotFmt>
        <c:idx val="729"/>
        <c:marker>
          <c:symbol val="none"/>
        </c:marker>
      </c:pivotFmt>
      <c:pivotFmt>
        <c:idx val="730"/>
        <c:marker>
          <c:symbol val="none"/>
        </c:marker>
      </c:pivotFmt>
      <c:pivotFmt>
        <c:idx val="731"/>
        <c:marker>
          <c:symbol val="none"/>
        </c:marker>
      </c:pivotFmt>
      <c:pivotFmt>
        <c:idx val="732"/>
        <c:marker>
          <c:symbol val="none"/>
        </c:marker>
      </c:pivotFmt>
      <c:pivotFmt>
        <c:idx val="733"/>
        <c:marker>
          <c:symbol val="none"/>
        </c:marker>
      </c:pivotFmt>
      <c:pivotFmt>
        <c:idx val="734"/>
        <c:marker>
          <c:symbol val="none"/>
        </c:marker>
      </c:pivotFmt>
      <c:pivotFmt>
        <c:idx val="735"/>
        <c:marker>
          <c:symbol val="none"/>
        </c:marker>
      </c:pivotFmt>
      <c:pivotFmt>
        <c:idx val="736"/>
        <c:marker>
          <c:symbol val="none"/>
        </c:marker>
      </c:pivotFmt>
      <c:pivotFmt>
        <c:idx val="737"/>
        <c:marker>
          <c:symbol val="none"/>
        </c:marker>
      </c:pivotFmt>
      <c:pivotFmt>
        <c:idx val="738"/>
        <c:marker>
          <c:symbol val="none"/>
        </c:marker>
      </c:pivotFmt>
      <c:pivotFmt>
        <c:idx val="739"/>
        <c:marker>
          <c:symbol val="none"/>
        </c:marker>
      </c:pivotFmt>
      <c:pivotFmt>
        <c:idx val="740"/>
        <c:marker>
          <c:symbol val="none"/>
        </c:marker>
      </c:pivotFmt>
      <c:pivotFmt>
        <c:idx val="741"/>
        <c:marker>
          <c:symbol val="none"/>
        </c:marker>
      </c:pivotFmt>
      <c:pivotFmt>
        <c:idx val="742"/>
        <c:marker>
          <c:symbol val="none"/>
        </c:marker>
      </c:pivotFmt>
      <c:pivotFmt>
        <c:idx val="743"/>
        <c:marker>
          <c:symbol val="none"/>
        </c:marker>
      </c:pivotFmt>
      <c:pivotFmt>
        <c:idx val="744"/>
        <c:marker>
          <c:symbol val="none"/>
        </c:marker>
      </c:pivotFmt>
      <c:pivotFmt>
        <c:idx val="745"/>
        <c:marker>
          <c:symbol val="none"/>
        </c:marker>
      </c:pivotFmt>
      <c:pivotFmt>
        <c:idx val="746"/>
        <c:marker>
          <c:symbol val="none"/>
        </c:marker>
      </c:pivotFmt>
      <c:pivotFmt>
        <c:idx val="747"/>
        <c:marker>
          <c:symbol val="none"/>
        </c:marker>
      </c:pivotFmt>
      <c:pivotFmt>
        <c:idx val="748"/>
        <c:marker>
          <c:symbol val="none"/>
        </c:marker>
      </c:pivotFmt>
      <c:pivotFmt>
        <c:idx val="749"/>
        <c:marker>
          <c:symbol val="none"/>
        </c:marker>
      </c:pivotFmt>
      <c:pivotFmt>
        <c:idx val="750"/>
        <c:marker>
          <c:symbol val="none"/>
        </c:marker>
      </c:pivotFmt>
      <c:pivotFmt>
        <c:idx val="751"/>
        <c:marker>
          <c:symbol val="none"/>
        </c:marker>
      </c:pivotFmt>
      <c:pivotFmt>
        <c:idx val="752"/>
        <c:marker>
          <c:symbol val="none"/>
        </c:marker>
      </c:pivotFmt>
      <c:pivotFmt>
        <c:idx val="753"/>
        <c:marker>
          <c:symbol val="none"/>
        </c:marker>
      </c:pivotFmt>
      <c:pivotFmt>
        <c:idx val="754"/>
        <c:marker>
          <c:symbol val="none"/>
        </c:marker>
      </c:pivotFmt>
      <c:pivotFmt>
        <c:idx val="755"/>
        <c:marker>
          <c:symbol val="none"/>
        </c:marker>
      </c:pivotFmt>
      <c:pivotFmt>
        <c:idx val="756"/>
        <c:marker>
          <c:symbol val="none"/>
        </c:marker>
      </c:pivotFmt>
      <c:pivotFmt>
        <c:idx val="757"/>
        <c:marker>
          <c:symbol val="none"/>
        </c:marker>
      </c:pivotFmt>
      <c:pivotFmt>
        <c:idx val="758"/>
        <c:marker>
          <c:symbol val="none"/>
        </c:marker>
      </c:pivotFmt>
      <c:pivotFmt>
        <c:idx val="759"/>
        <c:marker>
          <c:symbol val="none"/>
        </c:marker>
      </c:pivotFmt>
      <c:pivotFmt>
        <c:idx val="760"/>
        <c:marker>
          <c:symbol val="none"/>
        </c:marker>
      </c:pivotFmt>
      <c:pivotFmt>
        <c:idx val="761"/>
        <c:marker>
          <c:symbol val="none"/>
        </c:marker>
      </c:pivotFmt>
      <c:pivotFmt>
        <c:idx val="762"/>
        <c:marker>
          <c:symbol val="none"/>
        </c:marker>
      </c:pivotFmt>
      <c:pivotFmt>
        <c:idx val="763"/>
        <c:marker>
          <c:symbol val="none"/>
        </c:marker>
      </c:pivotFmt>
      <c:pivotFmt>
        <c:idx val="764"/>
        <c:marker>
          <c:symbol val="none"/>
        </c:marker>
      </c:pivotFmt>
      <c:pivotFmt>
        <c:idx val="765"/>
        <c:marker>
          <c:symbol val="none"/>
        </c:marker>
      </c:pivotFmt>
      <c:pivotFmt>
        <c:idx val="766"/>
        <c:marker>
          <c:symbol val="none"/>
        </c:marker>
      </c:pivotFmt>
      <c:pivotFmt>
        <c:idx val="767"/>
        <c:marker>
          <c:symbol val="none"/>
        </c:marker>
      </c:pivotFmt>
      <c:pivotFmt>
        <c:idx val="768"/>
        <c:marker>
          <c:symbol val="none"/>
        </c:marker>
      </c:pivotFmt>
      <c:pivotFmt>
        <c:idx val="769"/>
        <c:marker>
          <c:symbol val="none"/>
        </c:marker>
      </c:pivotFmt>
      <c:pivotFmt>
        <c:idx val="770"/>
        <c:marker>
          <c:symbol val="none"/>
        </c:marker>
      </c:pivotFmt>
      <c:pivotFmt>
        <c:idx val="771"/>
        <c:marker>
          <c:symbol val="none"/>
        </c:marker>
      </c:pivotFmt>
      <c:pivotFmt>
        <c:idx val="772"/>
        <c:marker>
          <c:symbol val="none"/>
        </c:marker>
      </c:pivotFmt>
      <c:pivotFmt>
        <c:idx val="773"/>
        <c:marker>
          <c:symbol val="none"/>
        </c:marker>
      </c:pivotFmt>
      <c:pivotFmt>
        <c:idx val="774"/>
        <c:marker>
          <c:symbol val="none"/>
        </c:marker>
      </c:pivotFmt>
      <c:pivotFmt>
        <c:idx val="775"/>
        <c:marker>
          <c:symbol val="none"/>
        </c:marker>
      </c:pivotFmt>
      <c:pivotFmt>
        <c:idx val="776"/>
        <c:marker>
          <c:symbol val="none"/>
        </c:marker>
      </c:pivotFmt>
      <c:pivotFmt>
        <c:idx val="777"/>
        <c:marker>
          <c:symbol val="none"/>
        </c:marker>
      </c:pivotFmt>
      <c:pivotFmt>
        <c:idx val="778"/>
        <c:marker>
          <c:symbol val="none"/>
        </c:marker>
      </c:pivotFmt>
      <c:pivotFmt>
        <c:idx val="779"/>
        <c:marker>
          <c:symbol val="none"/>
        </c:marker>
      </c:pivotFmt>
      <c:pivotFmt>
        <c:idx val="780"/>
        <c:marker>
          <c:symbol val="none"/>
        </c:marker>
      </c:pivotFmt>
      <c:pivotFmt>
        <c:idx val="781"/>
        <c:marker>
          <c:symbol val="none"/>
        </c:marker>
      </c:pivotFmt>
      <c:pivotFmt>
        <c:idx val="782"/>
        <c:marker>
          <c:symbol val="none"/>
        </c:marker>
      </c:pivotFmt>
      <c:pivotFmt>
        <c:idx val="783"/>
        <c:marker>
          <c:symbol val="none"/>
        </c:marker>
      </c:pivotFmt>
      <c:pivotFmt>
        <c:idx val="784"/>
        <c:marker>
          <c:symbol val="none"/>
        </c:marker>
      </c:pivotFmt>
      <c:pivotFmt>
        <c:idx val="785"/>
        <c:marker>
          <c:symbol val="none"/>
        </c:marker>
      </c:pivotFmt>
      <c:pivotFmt>
        <c:idx val="786"/>
        <c:marker>
          <c:symbol val="none"/>
        </c:marker>
      </c:pivotFmt>
      <c:pivotFmt>
        <c:idx val="787"/>
        <c:marker>
          <c:symbol val="none"/>
        </c:marker>
      </c:pivotFmt>
      <c:pivotFmt>
        <c:idx val="788"/>
        <c:marker>
          <c:symbol val="none"/>
        </c:marker>
      </c:pivotFmt>
      <c:pivotFmt>
        <c:idx val="789"/>
        <c:marker>
          <c:symbol val="none"/>
        </c:marker>
      </c:pivotFmt>
      <c:pivotFmt>
        <c:idx val="790"/>
        <c:marker>
          <c:symbol val="none"/>
        </c:marker>
      </c:pivotFmt>
      <c:pivotFmt>
        <c:idx val="791"/>
        <c:marker>
          <c:symbol val="none"/>
        </c:marker>
      </c:pivotFmt>
      <c:pivotFmt>
        <c:idx val="792"/>
        <c:marker>
          <c:symbol val="none"/>
        </c:marker>
      </c:pivotFmt>
      <c:pivotFmt>
        <c:idx val="793"/>
        <c:marker>
          <c:symbol val="none"/>
        </c:marker>
      </c:pivotFmt>
      <c:pivotFmt>
        <c:idx val="794"/>
        <c:marker>
          <c:symbol val="none"/>
        </c:marker>
      </c:pivotFmt>
      <c:pivotFmt>
        <c:idx val="795"/>
        <c:marker>
          <c:symbol val="none"/>
        </c:marker>
      </c:pivotFmt>
      <c:pivotFmt>
        <c:idx val="796"/>
        <c:marker>
          <c:symbol val="none"/>
        </c:marker>
      </c:pivotFmt>
      <c:pivotFmt>
        <c:idx val="797"/>
        <c:marker>
          <c:symbol val="none"/>
        </c:marker>
      </c:pivotFmt>
      <c:pivotFmt>
        <c:idx val="798"/>
        <c:marker>
          <c:symbol val="none"/>
        </c:marker>
      </c:pivotFmt>
      <c:pivotFmt>
        <c:idx val="799"/>
        <c:marker>
          <c:symbol val="none"/>
        </c:marker>
      </c:pivotFmt>
      <c:pivotFmt>
        <c:idx val="800"/>
        <c:marker>
          <c:symbol val="none"/>
        </c:marker>
      </c:pivotFmt>
      <c:pivotFmt>
        <c:idx val="801"/>
        <c:marker>
          <c:symbol val="none"/>
        </c:marker>
      </c:pivotFmt>
      <c:pivotFmt>
        <c:idx val="802"/>
        <c:marker>
          <c:symbol val="none"/>
        </c:marker>
      </c:pivotFmt>
      <c:pivotFmt>
        <c:idx val="803"/>
        <c:marker>
          <c:symbol val="none"/>
        </c:marker>
      </c:pivotFmt>
      <c:pivotFmt>
        <c:idx val="804"/>
        <c:marker>
          <c:symbol val="none"/>
        </c:marker>
      </c:pivotFmt>
      <c:pivotFmt>
        <c:idx val="805"/>
        <c:marker>
          <c:symbol val="none"/>
        </c:marker>
      </c:pivotFmt>
      <c:pivotFmt>
        <c:idx val="806"/>
        <c:marker>
          <c:symbol val="none"/>
        </c:marker>
      </c:pivotFmt>
      <c:pivotFmt>
        <c:idx val="807"/>
        <c:marker>
          <c:symbol val="none"/>
        </c:marker>
      </c:pivotFmt>
      <c:pivotFmt>
        <c:idx val="808"/>
        <c:marker>
          <c:symbol val="none"/>
        </c:marker>
      </c:pivotFmt>
      <c:pivotFmt>
        <c:idx val="809"/>
        <c:marker>
          <c:symbol val="none"/>
        </c:marker>
      </c:pivotFmt>
      <c:pivotFmt>
        <c:idx val="810"/>
        <c:marker>
          <c:symbol val="none"/>
        </c:marker>
      </c:pivotFmt>
      <c:pivotFmt>
        <c:idx val="811"/>
        <c:marker>
          <c:symbol val="none"/>
        </c:marker>
      </c:pivotFmt>
      <c:pivotFmt>
        <c:idx val="812"/>
        <c:marker>
          <c:symbol val="none"/>
        </c:marker>
      </c:pivotFmt>
      <c:pivotFmt>
        <c:idx val="813"/>
        <c:marker>
          <c:symbol val="none"/>
        </c:marker>
      </c:pivotFmt>
      <c:pivotFmt>
        <c:idx val="814"/>
        <c:marker>
          <c:symbol val="none"/>
        </c:marker>
      </c:pivotFmt>
      <c:pivotFmt>
        <c:idx val="815"/>
        <c:marker>
          <c:symbol val="none"/>
        </c:marker>
      </c:pivotFmt>
      <c:pivotFmt>
        <c:idx val="816"/>
        <c:marker>
          <c:symbol val="none"/>
        </c:marker>
      </c:pivotFmt>
      <c:pivotFmt>
        <c:idx val="817"/>
        <c:marker>
          <c:symbol val="none"/>
        </c:marker>
      </c:pivotFmt>
      <c:pivotFmt>
        <c:idx val="818"/>
        <c:marker>
          <c:symbol val="none"/>
        </c:marker>
      </c:pivotFmt>
      <c:pivotFmt>
        <c:idx val="819"/>
        <c:marker>
          <c:symbol val="none"/>
        </c:marker>
      </c:pivotFmt>
    </c:pivotFmts>
    <c:plotArea>
      <c:layout/>
      <c:barChart>
        <c:barDir val="col"/>
        <c:grouping val="stacked"/>
        <c:varyColors val="0"/>
        <c:ser>
          <c:idx val="0"/>
          <c:order val="0"/>
          <c:tx>
            <c:strRef>
              <c:f>'Pivot Emissions (NV)'!$B$3:$B$6</c:f>
              <c:strCache>
                <c:ptCount val="1"/>
                <c:pt idx="0">
                  <c:v>El och fjärrvärme</c:v>
                </c:pt>
              </c:strCache>
            </c:strRef>
          </c:tx>
          <c:spPr>
            <a:solidFill>
              <a:schemeClr val="accent1"/>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(NV)'!$B$7:$B$33</c:f>
              <c:numCache>
                <c:formatCode>#,##0</c:formatCode>
                <c:ptCount val="27"/>
                <c:pt idx="0">
                  <c:v>2.1448115073358305</c:v>
                </c:pt>
                <c:pt idx="1">
                  <c:v>2.4369243407322401</c:v>
                </c:pt>
                <c:pt idx="2">
                  <c:v>2.3964817308654101</c:v>
                </c:pt>
                <c:pt idx="3">
                  <c:v>2.53930523315743</c:v>
                </c:pt>
                <c:pt idx="4">
                  <c:v>2.7922306224885913</c:v>
                </c:pt>
                <c:pt idx="5">
                  <c:v>2.5747717343814691</c:v>
                </c:pt>
                <c:pt idx="6">
                  <c:v>3.5654009102740098</c:v>
                </c:pt>
                <c:pt idx="7">
                  <c:v>2.4741183405815499</c:v>
                </c:pt>
                <c:pt idx="8">
                  <c:v>2.4707218835390097</c:v>
                </c:pt>
                <c:pt idx="9">
                  <c:v>2.1709658597750021</c:v>
                </c:pt>
                <c:pt idx="10">
                  <c:v>1.9627961408987316</c:v>
                </c:pt>
                <c:pt idx="11">
                  <c:v>2.2057261731143258</c:v>
                </c:pt>
                <c:pt idx="12">
                  <c:v>2.1559809897585898</c:v>
                </c:pt>
                <c:pt idx="13">
                  <c:v>2.1450894056194798</c:v>
                </c:pt>
                <c:pt idx="14">
                  <c:v>1.9625073174801675</c:v>
                </c:pt>
                <c:pt idx="15">
                  <c:v>1.9536166026920798</c:v>
                </c:pt>
                <c:pt idx="16">
                  <c:v>1.8691062588057406</c:v>
                </c:pt>
                <c:pt idx="17">
                  <c:v>1.7243052926638203</c:v>
                </c:pt>
                <c:pt idx="18">
                  <c:v>1.82896747282419</c:v>
                </c:pt>
                <c:pt idx="19">
                  <c:v>1.83272820012557</c:v>
                </c:pt>
                <c:pt idx="20">
                  <c:v>1.93806219797789</c:v>
                </c:pt>
                <c:pt idx="21">
                  <c:v>1.5318260636884098</c:v>
                </c:pt>
                <c:pt idx="22">
                  <c:v>1.4343401317828097</c:v>
                </c:pt>
                <c:pt idx="23">
                  <c:v>1.2453526070144401</c:v>
                </c:pt>
                <c:pt idx="24">
                  <c:v>0.98951496010772011</c:v>
                </c:pt>
                <c:pt idx="25">
                  <c:v>0.87099990307846997</c:v>
                </c:pt>
                <c:pt idx="26">
                  <c:v>0.94099269934471963</c:v>
                </c:pt>
              </c:numCache>
            </c:numRef>
          </c:val>
          <c:extLst xmlns:c16r2="http://schemas.microsoft.com/office/drawing/2015/06/chart">
            <c:ext xmlns:c16="http://schemas.microsoft.com/office/drawing/2014/chart" uri="{C3380CC4-5D6E-409C-BE32-E72D297353CC}">
              <c16:uniqueId val="{00000000-D39B-4C13-8FE3-FDF798B76B30}"/>
            </c:ext>
          </c:extLst>
        </c:ser>
        <c:ser>
          <c:idx val="1"/>
          <c:order val="1"/>
          <c:tx>
            <c:strRef>
              <c:f>'Pivot Emissions (NV)'!$C$3:$C$6</c:f>
              <c:strCache>
                <c:ptCount val="1"/>
                <c:pt idx="0">
                  <c:v>Industri</c:v>
                </c:pt>
              </c:strCache>
            </c:strRef>
          </c:tx>
          <c:spPr>
            <a:solidFill>
              <a:schemeClr val="accent2"/>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(NV)'!$C$7:$C$33</c:f>
              <c:numCache>
                <c:formatCode>#,##0</c:formatCode>
                <c:ptCount val="27"/>
                <c:pt idx="0">
                  <c:v>17.339699714374582</c:v>
                </c:pt>
                <c:pt idx="1">
                  <c:v>17.048944972795155</c:v>
                </c:pt>
                <c:pt idx="2">
                  <c:v>16.159795175292849</c:v>
                </c:pt>
                <c:pt idx="3">
                  <c:v>16.211702986999708</c:v>
                </c:pt>
                <c:pt idx="4">
                  <c:v>15.732237766031096</c:v>
                </c:pt>
                <c:pt idx="5">
                  <c:v>14.499782668643858</c:v>
                </c:pt>
                <c:pt idx="6">
                  <c:v>13.402519970006001</c:v>
                </c:pt>
                <c:pt idx="7">
                  <c:v>13.280040163565367</c:v>
                </c:pt>
                <c:pt idx="8">
                  <c:v>12.097107242688688</c:v>
                </c:pt>
                <c:pt idx="9">
                  <c:v>10.254201723379795</c:v>
                </c:pt>
                <c:pt idx="10">
                  <c:v>10.184581421441866</c:v>
                </c:pt>
                <c:pt idx="11">
                  <c:v>9.6933393826012395</c:v>
                </c:pt>
                <c:pt idx="12">
                  <c:v>9.4065917717883067</c:v>
                </c:pt>
                <c:pt idx="13">
                  <c:v>8.5430439558119122</c:v>
                </c:pt>
                <c:pt idx="14">
                  <c:v>9.3326409921643414</c:v>
                </c:pt>
                <c:pt idx="15">
                  <c:v>9.4299967780450906</c:v>
                </c:pt>
                <c:pt idx="16">
                  <c:v>9.2615509373455964</c:v>
                </c:pt>
                <c:pt idx="17">
                  <c:v>8.5123291494353346</c:v>
                </c:pt>
                <c:pt idx="18">
                  <c:v>7.4522286178975481</c:v>
                </c:pt>
                <c:pt idx="19">
                  <c:v>6.1458250187879697</c:v>
                </c:pt>
                <c:pt idx="20">
                  <c:v>6.7160192405015371</c:v>
                </c:pt>
                <c:pt idx="21">
                  <c:v>6.479067139723762</c:v>
                </c:pt>
                <c:pt idx="22">
                  <c:v>6.3706213699043905</c:v>
                </c:pt>
                <c:pt idx="23">
                  <c:v>5.974086697267758</c:v>
                </c:pt>
                <c:pt idx="24">
                  <c:v>4.28763348713737</c:v>
                </c:pt>
                <c:pt idx="25">
                  <c:v>3.8499486234046967</c:v>
                </c:pt>
                <c:pt idx="26">
                  <c:v>3.9865012659939016</c:v>
                </c:pt>
              </c:numCache>
            </c:numRef>
          </c:val>
          <c:extLst xmlns:c16r2="http://schemas.microsoft.com/office/drawing/2015/06/chart">
            <c:ext xmlns:c16="http://schemas.microsoft.com/office/drawing/2014/chart" uri="{C3380CC4-5D6E-409C-BE32-E72D297353CC}">
              <c16:uniqueId val="{00000001-D39B-4C13-8FE3-FDF798B76B30}"/>
            </c:ext>
          </c:extLst>
        </c:ser>
        <c:ser>
          <c:idx val="2"/>
          <c:order val="2"/>
          <c:tx>
            <c:strRef>
              <c:f>'Pivot Emissions (NV)'!$D$3:$D$6</c:f>
              <c:strCache>
                <c:ptCount val="1"/>
                <c:pt idx="0">
                  <c:v>Arbetsmaskiner</c:v>
                </c:pt>
              </c:strCache>
            </c:strRef>
          </c:tx>
          <c:spPr>
            <a:solidFill>
              <a:schemeClr val="accent3"/>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(NV)'!$D$7:$D$33</c:f>
              <c:numCache>
                <c:formatCode>#,##0</c:formatCode>
                <c:ptCount val="27"/>
                <c:pt idx="0">
                  <c:v>2.4917542595000328</c:v>
                </c:pt>
                <c:pt idx="1">
                  <c:v>2.3175127393908563</c:v>
                </c:pt>
                <c:pt idx="2">
                  <c:v>2.2214732342354235</c:v>
                </c:pt>
                <c:pt idx="3">
                  <c:v>2.1259130085483129</c:v>
                </c:pt>
                <c:pt idx="4">
                  <c:v>2.1480845489965086</c:v>
                </c:pt>
                <c:pt idx="5">
                  <c:v>2.1103985873036053</c:v>
                </c:pt>
                <c:pt idx="6">
                  <c:v>2.1158522028388957</c:v>
                </c:pt>
                <c:pt idx="7">
                  <c:v>2.0974660120096109</c:v>
                </c:pt>
                <c:pt idx="8">
                  <c:v>2.0950217085013172</c:v>
                </c:pt>
                <c:pt idx="9">
                  <c:v>2.050720624162564</c:v>
                </c:pt>
                <c:pt idx="10">
                  <c:v>2.0064333390502327</c:v>
                </c:pt>
                <c:pt idx="11">
                  <c:v>1.9433847950255396</c:v>
                </c:pt>
                <c:pt idx="12">
                  <c:v>1.8857627850990923</c:v>
                </c:pt>
                <c:pt idx="13">
                  <c:v>1.8341534665902619</c:v>
                </c:pt>
                <c:pt idx="14">
                  <c:v>1.7757107382685025</c:v>
                </c:pt>
                <c:pt idx="15">
                  <c:v>1.7305128740806595</c:v>
                </c:pt>
                <c:pt idx="16">
                  <c:v>1.6954555249465448</c:v>
                </c:pt>
                <c:pt idx="17">
                  <c:v>1.6311985335060371</c:v>
                </c:pt>
                <c:pt idx="18">
                  <c:v>1.6364416572387246</c:v>
                </c:pt>
                <c:pt idx="19">
                  <c:v>1.5951523032686297</c:v>
                </c:pt>
                <c:pt idx="20">
                  <c:v>1.6034150481670557</c:v>
                </c:pt>
                <c:pt idx="21">
                  <c:v>1.5926518241219283</c:v>
                </c:pt>
                <c:pt idx="22">
                  <c:v>1.6186455710027947</c:v>
                </c:pt>
                <c:pt idx="23">
                  <c:v>1.6579583720550137</c:v>
                </c:pt>
                <c:pt idx="24">
                  <c:v>1.6356872360747878</c:v>
                </c:pt>
                <c:pt idx="25">
                  <c:v>1.5689932134689708</c:v>
                </c:pt>
                <c:pt idx="26">
                  <c:v>1.5371349364349434</c:v>
                </c:pt>
              </c:numCache>
            </c:numRef>
          </c:val>
          <c:extLst xmlns:c16r2="http://schemas.microsoft.com/office/drawing/2015/06/chart">
            <c:ext xmlns:c16="http://schemas.microsoft.com/office/drawing/2014/chart" uri="{C3380CC4-5D6E-409C-BE32-E72D297353CC}">
              <c16:uniqueId val="{00000002-D39B-4C13-8FE3-FDF798B76B30}"/>
            </c:ext>
          </c:extLst>
        </c:ser>
        <c:ser>
          <c:idx val="3"/>
          <c:order val="3"/>
          <c:tx>
            <c:strRef>
              <c:f>'Pivot Emissions (NV)'!$E$3:$E$6</c:f>
              <c:strCache>
                <c:ptCount val="1"/>
                <c:pt idx="0">
                  <c:v>Inrikes transporter</c:v>
                </c:pt>
              </c:strCache>
            </c:strRef>
          </c:tx>
          <c:spPr>
            <a:solidFill>
              <a:schemeClr val="accent4"/>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(NV)'!$E$7:$E$33</c:f>
              <c:numCache>
                <c:formatCode>#,##0</c:formatCode>
                <c:ptCount val="27"/>
                <c:pt idx="0">
                  <c:v>6.9736305180761153</c:v>
                </c:pt>
                <c:pt idx="1">
                  <c:v>6.8162530384910172</c:v>
                </c:pt>
                <c:pt idx="2">
                  <c:v>6.6236015557447638</c:v>
                </c:pt>
                <c:pt idx="3">
                  <c:v>6.1939646874672247</c:v>
                </c:pt>
                <c:pt idx="4">
                  <c:v>6.1151659106748006</c:v>
                </c:pt>
                <c:pt idx="5">
                  <c:v>6.1479620001033934</c:v>
                </c:pt>
                <c:pt idx="6">
                  <c:v>5.9193024811779713</c:v>
                </c:pt>
                <c:pt idx="7">
                  <c:v>5.9485426591412027</c:v>
                </c:pt>
                <c:pt idx="8">
                  <c:v>5.9657882247927336</c:v>
                </c:pt>
                <c:pt idx="9">
                  <c:v>6.1464999596537426</c:v>
                </c:pt>
                <c:pt idx="10">
                  <c:v>6.1587425651402778</c:v>
                </c:pt>
                <c:pt idx="11">
                  <c:v>6.1191134706818273</c:v>
                </c:pt>
                <c:pt idx="12">
                  <c:v>6.0470290541747955</c:v>
                </c:pt>
                <c:pt idx="13">
                  <c:v>6.1654104353596635</c:v>
                </c:pt>
                <c:pt idx="14">
                  <c:v>6.1316378838722327</c:v>
                </c:pt>
                <c:pt idx="15">
                  <c:v>5.8032571441148466</c:v>
                </c:pt>
                <c:pt idx="16">
                  <c:v>5.6854034912737283</c:v>
                </c:pt>
                <c:pt idx="17">
                  <c:v>5.6009545465623027</c:v>
                </c:pt>
                <c:pt idx="18">
                  <c:v>5.266941996840325</c:v>
                </c:pt>
                <c:pt idx="19">
                  <c:v>5.1467221209685086</c:v>
                </c:pt>
                <c:pt idx="20">
                  <c:v>4.9531846623622489</c:v>
                </c:pt>
                <c:pt idx="21">
                  <c:v>5.1995689230971545</c:v>
                </c:pt>
                <c:pt idx="22">
                  <c:v>4.4318418856573309</c:v>
                </c:pt>
                <c:pt idx="23">
                  <c:v>4.7516620704901094</c:v>
                </c:pt>
                <c:pt idx="24">
                  <c:v>4.3582684633375228</c:v>
                </c:pt>
                <c:pt idx="25">
                  <c:v>4.1924246088895778</c:v>
                </c:pt>
                <c:pt idx="26">
                  <c:v>4.1179033249278874</c:v>
                </c:pt>
              </c:numCache>
            </c:numRef>
          </c:val>
          <c:extLst xmlns:c16r2="http://schemas.microsoft.com/office/drawing/2015/06/chart">
            <c:ext xmlns:c16="http://schemas.microsoft.com/office/drawing/2014/chart" uri="{C3380CC4-5D6E-409C-BE32-E72D297353CC}">
              <c16:uniqueId val="{00000003-D39B-4C13-8FE3-FDF798B76B30}"/>
            </c:ext>
          </c:extLst>
        </c:ser>
        <c:ser>
          <c:idx val="4"/>
          <c:order val="4"/>
          <c:tx>
            <c:strRef>
              <c:f>'Pivot Emissions (NV)'!$F$3:$F$6</c:f>
              <c:strCache>
                <c:ptCount val="1"/>
                <c:pt idx="0">
                  <c:v>Uppvärmning av bostäder och lokaler</c:v>
                </c:pt>
              </c:strCache>
            </c:strRef>
          </c:tx>
          <c:spPr>
            <a:solidFill>
              <a:schemeClr val="accent5"/>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(NV)'!$F$7:$F$33</c:f>
              <c:numCache>
                <c:formatCode>#,##0</c:formatCode>
                <c:ptCount val="27"/>
                <c:pt idx="0">
                  <c:v>6.4822827105375103</c:v>
                </c:pt>
                <c:pt idx="1">
                  <c:v>6.60756934137118</c:v>
                </c:pt>
                <c:pt idx="2">
                  <c:v>6.6711747218496509</c:v>
                </c:pt>
                <c:pt idx="3">
                  <c:v>6.7953601156883483</c:v>
                </c:pt>
                <c:pt idx="4">
                  <c:v>6.4522228668630106</c:v>
                </c:pt>
                <c:pt idx="5">
                  <c:v>6.698031862839799</c:v>
                </c:pt>
                <c:pt idx="6">
                  <c:v>6.6029883566446186</c:v>
                </c:pt>
                <c:pt idx="7">
                  <c:v>6.1255464271506792</c:v>
                </c:pt>
                <c:pt idx="8">
                  <c:v>5.3769626216142798</c:v>
                </c:pt>
                <c:pt idx="9">
                  <c:v>5.4404394740272393</c:v>
                </c:pt>
                <c:pt idx="10">
                  <c:v>5.3752016391146187</c:v>
                </c:pt>
                <c:pt idx="11">
                  <c:v>5.1794253481337895</c:v>
                </c:pt>
                <c:pt idx="12">
                  <c:v>5.2267384753867301</c:v>
                </c:pt>
                <c:pt idx="13">
                  <c:v>6.1201684166303609</c:v>
                </c:pt>
                <c:pt idx="14">
                  <c:v>5.7422123108970506</c:v>
                </c:pt>
                <c:pt idx="15">
                  <c:v>5.9537489245731701</c:v>
                </c:pt>
                <c:pt idx="16">
                  <c:v>5.3618619255229385</c:v>
                </c:pt>
                <c:pt idx="17">
                  <c:v>5.8298547846885409</c:v>
                </c:pt>
                <c:pt idx="18">
                  <c:v>5.950010625612701</c:v>
                </c:pt>
                <c:pt idx="19">
                  <c:v>6.1796232689570987</c:v>
                </c:pt>
                <c:pt idx="20">
                  <c:v>6.1371412696183008</c:v>
                </c:pt>
                <c:pt idx="21">
                  <c:v>6.3233021254338695</c:v>
                </c:pt>
                <c:pt idx="22">
                  <c:v>6.1318017706857999</c:v>
                </c:pt>
                <c:pt idx="23">
                  <c:v>6.1439845646608893</c:v>
                </c:pt>
                <c:pt idx="24">
                  <c:v>5.8079655839630595</c:v>
                </c:pt>
                <c:pt idx="25">
                  <c:v>5.8149520068481202</c:v>
                </c:pt>
                <c:pt idx="26">
                  <c:v>5.9558069289978306</c:v>
                </c:pt>
              </c:numCache>
            </c:numRef>
          </c:val>
          <c:extLst xmlns:c16r2="http://schemas.microsoft.com/office/drawing/2015/06/chart">
            <c:ext xmlns:c16="http://schemas.microsoft.com/office/drawing/2014/chart" uri="{C3380CC4-5D6E-409C-BE32-E72D297353CC}">
              <c16:uniqueId val="{00000004-D39B-4C13-8FE3-FDF798B76B30}"/>
            </c:ext>
          </c:extLst>
        </c:ser>
        <c:ser>
          <c:idx val="5"/>
          <c:order val="5"/>
          <c:tx>
            <c:strRef>
              <c:f>'Pivot Emissions (NV)'!$G$3:$G$6</c:f>
              <c:strCache>
                <c:ptCount val="1"/>
                <c:pt idx="0">
                  <c:v>Lösningsmedel och övrig produktanvändning</c:v>
                </c:pt>
              </c:strCache>
            </c:strRef>
          </c:tx>
          <c:spPr>
            <a:solidFill>
              <a:schemeClr val="accent6"/>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(NV)'!$G$7:$G$33</c:f>
              <c:numCache>
                <c:formatCode>#,##0</c:formatCode>
                <c:ptCount val="27"/>
                <c:pt idx="0">
                  <c:v>0.28376137027464798</c:v>
                </c:pt>
                <c:pt idx="1">
                  <c:v>0.28546471775305904</c:v>
                </c:pt>
                <c:pt idx="2">
                  <c:v>0.31095625500327101</c:v>
                </c:pt>
                <c:pt idx="3">
                  <c:v>0.26437726854202004</c:v>
                </c:pt>
                <c:pt idx="4">
                  <c:v>0.25929031937691499</c:v>
                </c:pt>
                <c:pt idx="5">
                  <c:v>0.27236427202858898</c:v>
                </c:pt>
                <c:pt idx="6">
                  <c:v>0.28171997752265499</c:v>
                </c:pt>
                <c:pt idx="7">
                  <c:v>0.24367219039187099</c:v>
                </c:pt>
                <c:pt idx="8">
                  <c:v>0.242133756924999</c:v>
                </c:pt>
                <c:pt idx="9">
                  <c:v>0.26493740401337601</c:v>
                </c:pt>
                <c:pt idx="10">
                  <c:v>0.28769126565869302</c:v>
                </c:pt>
                <c:pt idx="11">
                  <c:v>0.220703666996656</c:v>
                </c:pt>
                <c:pt idx="12">
                  <c:v>0.26322227427332501</c:v>
                </c:pt>
                <c:pt idx="13">
                  <c:v>0.29500009246499803</c:v>
                </c:pt>
                <c:pt idx="14">
                  <c:v>0.29632621449454299</c:v>
                </c:pt>
                <c:pt idx="15">
                  <c:v>0.28016832000587999</c:v>
                </c:pt>
                <c:pt idx="16">
                  <c:v>0.27553097173225999</c:v>
                </c:pt>
                <c:pt idx="17">
                  <c:v>0.29764649240436597</c:v>
                </c:pt>
                <c:pt idx="18">
                  <c:v>0.21651004491970699</c:v>
                </c:pt>
                <c:pt idx="19">
                  <c:v>0.203860313647137</c:v>
                </c:pt>
                <c:pt idx="20">
                  <c:v>0.21163581482417398</c:v>
                </c:pt>
                <c:pt idx="21">
                  <c:v>0.20778069155223899</c:v>
                </c:pt>
                <c:pt idx="22">
                  <c:v>0.187483455991521</c:v>
                </c:pt>
                <c:pt idx="23">
                  <c:v>0.19123190060961701</c:v>
                </c:pt>
                <c:pt idx="24">
                  <c:v>0.193963919530904</c:v>
                </c:pt>
                <c:pt idx="25">
                  <c:v>0.17614887308966998</c:v>
                </c:pt>
                <c:pt idx="26">
                  <c:v>0.17610768378948</c:v>
                </c:pt>
              </c:numCache>
            </c:numRef>
          </c:val>
          <c:extLst xmlns:c16r2="http://schemas.microsoft.com/office/drawing/2015/06/chart">
            <c:ext xmlns:c16="http://schemas.microsoft.com/office/drawing/2014/chart" uri="{C3380CC4-5D6E-409C-BE32-E72D297353CC}">
              <c16:uniqueId val="{00000005-D39B-4C13-8FE3-FDF798B76B30}"/>
            </c:ext>
          </c:extLst>
        </c:ser>
        <c:ser>
          <c:idx val="6"/>
          <c:order val="6"/>
          <c:tx>
            <c:strRef>
              <c:f>'Pivot Emissions (NV)'!$H$3:$H$6</c:f>
              <c:strCache>
                <c:ptCount val="1"/>
                <c:pt idx="0">
                  <c:v>Jordbruk</c:v>
                </c:pt>
              </c:strCache>
            </c:strRef>
          </c:tx>
          <c:spPr>
            <a:solidFill>
              <a:schemeClr val="accent1">
                <a:lumMod val="60000"/>
              </a:schemeClr>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(NV)'!$H$7:$H$33</c:f>
              <c:numCache>
                <c:formatCode>#,##0</c:formatCode>
                <c:ptCount val="27"/>
                <c:pt idx="0">
                  <c:v>0.8052104268720901</c:v>
                </c:pt>
                <c:pt idx="1">
                  <c:v>0.76881285192244997</c:v>
                </c:pt>
                <c:pt idx="2">
                  <c:v>0.77341798765557002</c:v>
                </c:pt>
                <c:pt idx="3">
                  <c:v>0.78871621481514986</c:v>
                </c:pt>
                <c:pt idx="4">
                  <c:v>0.80124118848382997</c:v>
                </c:pt>
                <c:pt idx="5">
                  <c:v>0.78586588290463999</c:v>
                </c:pt>
                <c:pt idx="6">
                  <c:v>0.81735660129492005</c:v>
                </c:pt>
                <c:pt idx="7">
                  <c:v>0.82769329981229001</c:v>
                </c:pt>
                <c:pt idx="8">
                  <c:v>0.82267486044348992</c:v>
                </c:pt>
                <c:pt idx="9">
                  <c:v>0.79989137762416007</c:v>
                </c:pt>
                <c:pt idx="10">
                  <c:v>0.80088112242789988</c:v>
                </c:pt>
                <c:pt idx="11">
                  <c:v>0.79438823590008001</c:v>
                </c:pt>
                <c:pt idx="12">
                  <c:v>0.79297379802663004</c:v>
                </c:pt>
                <c:pt idx="13">
                  <c:v>0.80391698036517001</c:v>
                </c:pt>
                <c:pt idx="14">
                  <c:v>0.80765626844857008</c:v>
                </c:pt>
                <c:pt idx="15">
                  <c:v>0.79174631027528009</c:v>
                </c:pt>
                <c:pt idx="16">
                  <c:v>0.76782388698505</c:v>
                </c:pt>
                <c:pt idx="17">
                  <c:v>0.79089251500310997</c:v>
                </c:pt>
                <c:pt idx="18">
                  <c:v>0.80620931391618</c:v>
                </c:pt>
                <c:pt idx="19">
                  <c:v>0.80090028976182004</c:v>
                </c:pt>
                <c:pt idx="20">
                  <c:v>0.7912239034081201</c:v>
                </c:pt>
                <c:pt idx="21">
                  <c:v>0.80480100235849994</c:v>
                </c:pt>
                <c:pt idx="22">
                  <c:v>0.79807283468078993</c:v>
                </c:pt>
                <c:pt idx="23">
                  <c:v>0.81167701934258008</c:v>
                </c:pt>
                <c:pt idx="24">
                  <c:v>0.82256856236445997</c:v>
                </c:pt>
                <c:pt idx="25">
                  <c:v>0.84113822012383999</c:v>
                </c:pt>
                <c:pt idx="26">
                  <c:v>0.84587566623950006</c:v>
                </c:pt>
              </c:numCache>
            </c:numRef>
          </c:val>
          <c:extLst xmlns:c16r2="http://schemas.microsoft.com/office/drawing/2015/06/chart">
            <c:ext xmlns:c16="http://schemas.microsoft.com/office/drawing/2014/chart" uri="{C3380CC4-5D6E-409C-BE32-E72D297353CC}">
              <c16:uniqueId val="{00000006-D39B-4C13-8FE3-FDF798B76B30}"/>
            </c:ext>
          </c:extLst>
        </c:ser>
        <c:ser>
          <c:idx val="7"/>
          <c:order val="7"/>
          <c:tx>
            <c:strRef>
              <c:f>'Pivot Emissions (NV)'!$I$3:$I$6</c:f>
              <c:strCache>
                <c:ptCount val="1"/>
                <c:pt idx="0">
                  <c:v>Avfall</c:v>
                </c:pt>
              </c:strCache>
            </c:strRef>
          </c:tx>
          <c:spPr>
            <a:solidFill>
              <a:schemeClr val="accent2">
                <a:lumMod val="60000"/>
              </a:schemeClr>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(NV)'!$I$7:$I$33</c:f>
              <c:numCache>
                <c:formatCode>#,##0</c:formatCode>
                <c:ptCount val="27"/>
                <c:pt idx="0">
                  <c:v>0.65011282589999986</c:v>
                </c:pt>
                <c:pt idx="1">
                  <c:v>0.65043169919999999</c:v>
                </c:pt>
                <c:pt idx="2">
                  <c:v>0.65028110579999987</c:v>
                </c:pt>
                <c:pt idx="3">
                  <c:v>0.65021808019999994</c:v>
                </c:pt>
                <c:pt idx="4">
                  <c:v>0.64983523499999996</c:v>
                </c:pt>
                <c:pt idx="5">
                  <c:v>0.64983173909999992</c:v>
                </c:pt>
                <c:pt idx="6">
                  <c:v>0.85380474610000001</c:v>
                </c:pt>
                <c:pt idx="7">
                  <c:v>0.85380294540000001</c:v>
                </c:pt>
                <c:pt idx="8">
                  <c:v>0.87046408439999989</c:v>
                </c:pt>
                <c:pt idx="9">
                  <c:v>0.85232134709999996</c:v>
                </c:pt>
                <c:pt idx="10">
                  <c:v>0.80471446070000008</c:v>
                </c:pt>
                <c:pt idx="11">
                  <c:v>0.88321542939999975</c:v>
                </c:pt>
                <c:pt idx="12">
                  <c:v>0.85888477539999986</c:v>
                </c:pt>
                <c:pt idx="13">
                  <c:v>0.88090237930000004</c:v>
                </c:pt>
                <c:pt idx="14">
                  <c:v>0.77656948559999994</c:v>
                </c:pt>
                <c:pt idx="15">
                  <c:v>0.8339535736</c:v>
                </c:pt>
                <c:pt idx="16">
                  <c:v>0.83086771019999994</c:v>
                </c:pt>
                <c:pt idx="17">
                  <c:v>0.85128792739999981</c:v>
                </c:pt>
                <c:pt idx="18">
                  <c:v>0.83985202150000005</c:v>
                </c:pt>
                <c:pt idx="19">
                  <c:v>0.88802956259999988</c:v>
                </c:pt>
                <c:pt idx="20">
                  <c:v>0.92363081950000003</c:v>
                </c:pt>
                <c:pt idx="21">
                  <c:v>0.82503694449999987</c:v>
                </c:pt>
                <c:pt idx="22">
                  <c:v>0.84207855870000003</c:v>
                </c:pt>
                <c:pt idx="23">
                  <c:v>0.81942325299999996</c:v>
                </c:pt>
                <c:pt idx="24">
                  <c:v>0.79641758989999989</c:v>
                </c:pt>
                <c:pt idx="25">
                  <c:v>0.75262295280000002</c:v>
                </c:pt>
                <c:pt idx="26">
                  <c:v>0.80899500629999987</c:v>
                </c:pt>
              </c:numCache>
            </c:numRef>
          </c:val>
          <c:extLst xmlns:c16r2="http://schemas.microsoft.com/office/drawing/2015/06/chart">
            <c:ext xmlns:c16="http://schemas.microsoft.com/office/drawing/2014/chart" uri="{C3380CC4-5D6E-409C-BE32-E72D297353CC}">
              <c16:uniqueId val="{00000007-D39B-4C13-8FE3-FDF798B76B30}"/>
            </c:ext>
          </c:extLst>
        </c:ser>
        <c:dLbls>
          <c:showLegendKey val="0"/>
          <c:showVal val="0"/>
          <c:showCatName val="0"/>
          <c:showSerName val="0"/>
          <c:showPercent val="0"/>
          <c:showBubbleSize val="0"/>
        </c:dLbls>
        <c:gapWidth val="50"/>
        <c:overlap val="100"/>
        <c:axId val="162316456"/>
        <c:axId val="162321160"/>
      </c:barChart>
      <c:catAx>
        <c:axId val="162316456"/>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5400000" spcFirstLastPara="1" vertOverflow="ellipsis" wrap="square" anchor="ctr" anchorCtr="1"/>
          <a:lstStyle/>
          <a:p>
            <a:pPr>
              <a:defRPr sz="1000" b="0" i="0" u="none" strike="noStrike" kern="1200" baseline="0">
                <a:solidFill>
                  <a:schemeClr val="tx1"/>
                </a:solidFill>
                <a:latin typeface="+mn-lt"/>
                <a:ea typeface="+mn-ea"/>
                <a:cs typeface="+mn-cs"/>
              </a:defRPr>
            </a:pPr>
            <a:endParaRPr lang="sv-SE"/>
          </a:p>
        </c:txPr>
        <c:crossAx val="162321160"/>
        <c:crosses val="autoZero"/>
        <c:auto val="1"/>
        <c:lblAlgn val="ctr"/>
        <c:lblOffset val="100"/>
        <c:noMultiLvlLbl val="0"/>
      </c:catAx>
      <c:valAx>
        <c:axId val="162321160"/>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v-SE"/>
          </a:p>
        </c:txPr>
        <c:crossAx val="162316456"/>
        <c:crosses val="autoZero"/>
        <c:crossBetween val="between"/>
      </c:valAx>
      <c:spPr>
        <a:noFill/>
        <a:ln>
          <a:noFill/>
        </a:ln>
        <a:effectLst/>
      </c:spPr>
    </c:plotArea>
    <c:legend>
      <c:legendPos val="r"/>
      <c:legendEntry>
        <c:idx val="2"/>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w="9525" cap="flat" cmpd="sng" algn="ctr">
      <a:noFill/>
      <a:prstDash val="solid"/>
    </a:ln>
    <a:effectLst/>
  </c:spPr>
  <c:txPr>
    <a:bodyPr/>
    <a:lstStyle/>
    <a:p>
      <a:pPr>
        <a:defRPr/>
      </a:pPr>
      <a:endParaRPr lang="sv-SE"/>
    </a:p>
  </c:txPr>
  <c:externalData r:id="rId3">
    <c:autoUpdate val="0"/>
  </c:externalData>
  <c:extLst xmlns:c16r2="http://schemas.microsoft.com/office/drawing/2015/06/char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Blad1!$B$5</c:f>
              <c:strCache>
                <c:ptCount val="1"/>
                <c:pt idx="0">
                  <c:v>El och fjärrvärme</c:v>
                </c:pt>
              </c:strCache>
            </c:strRef>
          </c:tx>
          <c:spPr>
            <a:solidFill>
              <a:schemeClr val="accent1"/>
            </a:solidFill>
            <a:ln>
              <a:noFill/>
            </a:ln>
            <a:effectLst/>
          </c:spPr>
          <c:invertIfNegative val="0"/>
          <c:cat>
            <c:strRef>
              <c:f>Blad1!$A$6:$A$22</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Blad1!$B$6:$B$22</c:f>
              <c:numCache>
                <c:formatCode>#,##0</c:formatCode>
                <c:ptCount val="17"/>
                <c:pt idx="0">
                  <c:v>6.5253110550591853E-2</c:v>
                </c:pt>
                <c:pt idx="1">
                  <c:v>7.3781690797809732E-2</c:v>
                </c:pt>
                <c:pt idx="2">
                  <c:v>7.0079588679095806E-2</c:v>
                </c:pt>
                <c:pt idx="3">
                  <c:v>7.5839728116036495E-2</c:v>
                </c:pt>
                <c:pt idx="4">
                  <c:v>6.6726029882422794E-2</c:v>
                </c:pt>
                <c:pt idx="5">
                  <c:v>7.0361303735045358E-2</c:v>
                </c:pt>
                <c:pt idx="6">
                  <c:v>8.8014559816732091E-2</c:v>
                </c:pt>
                <c:pt idx="7">
                  <c:v>5.9516932739650003E-2</c:v>
                </c:pt>
                <c:pt idx="8">
                  <c:v>5.9172456571565002E-2</c:v>
                </c:pt>
                <c:pt idx="9">
                  <c:v>6.176975761146998E-2</c:v>
                </c:pt>
                <c:pt idx="10">
                  <c:v>7.2528160585129994E-2</c:v>
                </c:pt>
                <c:pt idx="11">
                  <c:v>5.318338562103999E-2</c:v>
                </c:pt>
                <c:pt idx="12">
                  <c:v>4.9266337495854989E-2</c:v>
                </c:pt>
                <c:pt idx="13">
                  <c:v>4.278359493463E-2</c:v>
                </c:pt>
                <c:pt idx="14">
                  <c:v>1.4101324803390001E-2</c:v>
                </c:pt>
                <c:pt idx="15">
                  <c:v>3.0693380172760007E-2</c:v>
                </c:pt>
                <c:pt idx="16">
                  <c:v>3.4147175088929997E-2</c:v>
                </c:pt>
              </c:numCache>
            </c:numRef>
          </c:val>
          <c:extLst xmlns:c16r2="http://schemas.microsoft.com/office/drawing/2015/06/chart">
            <c:ext xmlns:c16="http://schemas.microsoft.com/office/drawing/2014/chart" uri="{C3380CC4-5D6E-409C-BE32-E72D297353CC}">
              <c16:uniqueId val="{00000000-CF7D-4EDE-BCA1-7DE472DFB71E}"/>
            </c:ext>
          </c:extLst>
        </c:ser>
        <c:ser>
          <c:idx val="1"/>
          <c:order val="1"/>
          <c:tx>
            <c:strRef>
              <c:f>Blad1!$C$5</c:f>
              <c:strCache>
                <c:ptCount val="1"/>
                <c:pt idx="0">
                  <c:v>Industri</c:v>
                </c:pt>
              </c:strCache>
            </c:strRef>
          </c:tx>
          <c:spPr>
            <a:solidFill>
              <a:schemeClr val="accent2"/>
            </a:solidFill>
            <a:ln>
              <a:noFill/>
            </a:ln>
            <a:effectLst/>
          </c:spPr>
          <c:invertIfNegative val="0"/>
          <c:cat>
            <c:strRef>
              <c:f>Blad1!$A$6:$A$22</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Blad1!$C$6:$C$22</c:f>
              <c:numCache>
                <c:formatCode>#,##0</c:formatCode>
                <c:ptCount val="17"/>
                <c:pt idx="0">
                  <c:v>0.93290742567875351</c:v>
                </c:pt>
                <c:pt idx="1">
                  <c:v>0.9471905866025121</c:v>
                </c:pt>
                <c:pt idx="2">
                  <c:v>0.84386260335957974</c:v>
                </c:pt>
                <c:pt idx="3">
                  <c:v>0.77043363993668634</c:v>
                </c:pt>
                <c:pt idx="4">
                  <c:v>0.74022135139626977</c:v>
                </c:pt>
                <c:pt idx="5">
                  <c:v>0.66985678305144403</c:v>
                </c:pt>
                <c:pt idx="6">
                  <c:v>0.69787752923651014</c:v>
                </c:pt>
                <c:pt idx="7">
                  <c:v>0.62702861335307525</c:v>
                </c:pt>
                <c:pt idx="8">
                  <c:v>0.56146157603845293</c:v>
                </c:pt>
                <c:pt idx="9">
                  <c:v>0.5044661501833666</c:v>
                </c:pt>
                <c:pt idx="10">
                  <c:v>0.53237515482619091</c:v>
                </c:pt>
                <c:pt idx="11">
                  <c:v>0.44974821279352833</c:v>
                </c:pt>
                <c:pt idx="12">
                  <c:v>0.41897978341702785</c:v>
                </c:pt>
                <c:pt idx="13">
                  <c:v>0.36791582081287383</c:v>
                </c:pt>
                <c:pt idx="14">
                  <c:v>0.31657087105726378</c:v>
                </c:pt>
                <c:pt idx="15">
                  <c:v>0.28365407359546341</c:v>
                </c:pt>
                <c:pt idx="16">
                  <c:v>0.29900819476251422</c:v>
                </c:pt>
              </c:numCache>
            </c:numRef>
          </c:val>
          <c:extLst xmlns:c16r2="http://schemas.microsoft.com/office/drawing/2015/06/chart">
            <c:ext xmlns:c16="http://schemas.microsoft.com/office/drawing/2014/chart" uri="{C3380CC4-5D6E-409C-BE32-E72D297353CC}">
              <c16:uniqueId val="{00000001-CF7D-4EDE-BCA1-7DE472DFB71E}"/>
            </c:ext>
          </c:extLst>
        </c:ser>
        <c:ser>
          <c:idx val="2"/>
          <c:order val="2"/>
          <c:tx>
            <c:strRef>
              <c:f>Blad1!$D$5</c:f>
              <c:strCache>
                <c:ptCount val="1"/>
                <c:pt idx="0">
                  <c:v>Arbetsmaskiner</c:v>
                </c:pt>
              </c:strCache>
            </c:strRef>
          </c:tx>
          <c:spPr>
            <a:solidFill>
              <a:schemeClr val="accent3"/>
            </a:solidFill>
            <a:ln>
              <a:noFill/>
            </a:ln>
            <a:effectLst/>
          </c:spPr>
          <c:invertIfNegative val="0"/>
          <c:cat>
            <c:strRef>
              <c:f>Blad1!$A$6:$A$22</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Blad1!$D$6:$D$22</c:f>
              <c:numCache>
                <c:formatCode>#,##0</c:formatCode>
                <c:ptCount val="17"/>
                <c:pt idx="0">
                  <c:v>1.0648993777483442</c:v>
                </c:pt>
                <c:pt idx="1">
                  <c:v>1.0355712276842175</c:v>
                </c:pt>
                <c:pt idx="2">
                  <c:v>0.98847617845701663</c:v>
                </c:pt>
                <c:pt idx="3">
                  <c:v>0.96084971030194621</c:v>
                </c:pt>
                <c:pt idx="4">
                  <c:v>0.93329944773901063</c:v>
                </c:pt>
                <c:pt idx="5">
                  <c:v>0.91468769924155058</c:v>
                </c:pt>
                <c:pt idx="6">
                  <c:v>0.89802382709086859</c:v>
                </c:pt>
                <c:pt idx="7">
                  <c:v>0.86928565705605809</c:v>
                </c:pt>
                <c:pt idx="8">
                  <c:v>0.88457648349403306</c:v>
                </c:pt>
                <c:pt idx="9">
                  <c:v>0.86879849227259887</c:v>
                </c:pt>
                <c:pt idx="10">
                  <c:v>0.88851890053073346</c:v>
                </c:pt>
                <c:pt idx="11">
                  <c:v>0.89471682169495903</c:v>
                </c:pt>
                <c:pt idx="12">
                  <c:v>0.9024649394512283</c:v>
                </c:pt>
                <c:pt idx="13">
                  <c:v>0.91606888688606913</c:v>
                </c:pt>
                <c:pt idx="14">
                  <c:v>0.89195480342037936</c:v>
                </c:pt>
                <c:pt idx="15">
                  <c:v>0.83829224826693916</c:v>
                </c:pt>
                <c:pt idx="16">
                  <c:v>0.80446909774491704</c:v>
                </c:pt>
              </c:numCache>
            </c:numRef>
          </c:val>
          <c:extLst xmlns:c16r2="http://schemas.microsoft.com/office/drawing/2015/06/chart">
            <c:ext xmlns:c16="http://schemas.microsoft.com/office/drawing/2014/chart" uri="{C3380CC4-5D6E-409C-BE32-E72D297353CC}">
              <c16:uniqueId val="{00000002-CF7D-4EDE-BCA1-7DE472DFB71E}"/>
            </c:ext>
          </c:extLst>
        </c:ser>
        <c:ser>
          <c:idx val="3"/>
          <c:order val="3"/>
          <c:tx>
            <c:strRef>
              <c:f>Blad1!$E$5</c:f>
              <c:strCache>
                <c:ptCount val="1"/>
                <c:pt idx="0">
                  <c:v>Inrikes transporter</c:v>
                </c:pt>
              </c:strCache>
            </c:strRef>
          </c:tx>
          <c:spPr>
            <a:solidFill>
              <a:schemeClr val="accent4"/>
            </a:solidFill>
            <a:ln>
              <a:noFill/>
            </a:ln>
            <a:effectLst/>
          </c:spPr>
          <c:invertIfNegative val="0"/>
          <c:cat>
            <c:strRef>
              <c:f>Blad1!$A$6:$A$22</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Blad1!$E$6:$E$22</c:f>
              <c:numCache>
                <c:formatCode>#,##0</c:formatCode>
                <c:ptCount val="17"/>
                <c:pt idx="0">
                  <c:v>1.8309384951664358</c:v>
                </c:pt>
                <c:pt idx="1">
                  <c:v>1.8357342301322397</c:v>
                </c:pt>
                <c:pt idx="2">
                  <c:v>1.8048503573494392</c:v>
                </c:pt>
                <c:pt idx="3">
                  <c:v>1.8121058713346623</c:v>
                </c:pt>
                <c:pt idx="4">
                  <c:v>1.8117525857662826</c:v>
                </c:pt>
                <c:pt idx="5">
                  <c:v>1.6695954026179978</c:v>
                </c:pt>
                <c:pt idx="6">
                  <c:v>1.6577787857683619</c:v>
                </c:pt>
                <c:pt idx="7">
                  <c:v>1.6133273108806985</c:v>
                </c:pt>
                <c:pt idx="8">
                  <c:v>1.4835804530117742</c:v>
                </c:pt>
                <c:pt idx="9">
                  <c:v>1.3424806215976632</c:v>
                </c:pt>
                <c:pt idx="10">
                  <c:v>1.3059305053348049</c:v>
                </c:pt>
                <c:pt idx="11">
                  <c:v>1.2161538617902448</c:v>
                </c:pt>
                <c:pt idx="12">
                  <c:v>1.0280659218441945</c:v>
                </c:pt>
                <c:pt idx="13">
                  <c:v>0.94371198836537018</c:v>
                </c:pt>
                <c:pt idx="14">
                  <c:v>0.87461550223192419</c:v>
                </c:pt>
                <c:pt idx="15">
                  <c:v>0.76276158960742946</c:v>
                </c:pt>
                <c:pt idx="16">
                  <c:v>0.67850078098194877</c:v>
                </c:pt>
              </c:numCache>
            </c:numRef>
          </c:val>
          <c:extLst xmlns:c16r2="http://schemas.microsoft.com/office/drawing/2015/06/chart">
            <c:ext xmlns:c16="http://schemas.microsoft.com/office/drawing/2014/chart" uri="{C3380CC4-5D6E-409C-BE32-E72D297353CC}">
              <c16:uniqueId val="{00000003-CF7D-4EDE-BCA1-7DE472DFB71E}"/>
            </c:ext>
          </c:extLst>
        </c:ser>
        <c:ser>
          <c:idx val="4"/>
          <c:order val="4"/>
          <c:tx>
            <c:strRef>
              <c:f>Blad1!$F$5</c:f>
              <c:strCache>
                <c:ptCount val="1"/>
                <c:pt idx="0">
                  <c:v>Uppvärmning av bostäder och lokaler</c:v>
                </c:pt>
              </c:strCache>
            </c:strRef>
          </c:tx>
          <c:spPr>
            <a:solidFill>
              <a:schemeClr val="accent5"/>
            </a:solidFill>
            <a:ln>
              <a:noFill/>
            </a:ln>
            <a:effectLst/>
          </c:spPr>
          <c:invertIfNegative val="0"/>
          <c:cat>
            <c:strRef>
              <c:f>Blad1!$A$6:$A$22</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Blad1!$F$6:$F$22</c:f>
              <c:numCache>
                <c:formatCode>#,##0</c:formatCode>
                <c:ptCount val="17"/>
                <c:pt idx="0">
                  <c:v>0.8332584781251301</c:v>
                </c:pt>
                <c:pt idx="1">
                  <c:v>0.80797188568633993</c:v>
                </c:pt>
                <c:pt idx="2">
                  <c:v>0.81400639501640992</c:v>
                </c:pt>
                <c:pt idx="3">
                  <c:v>1.00734023792342</c:v>
                </c:pt>
                <c:pt idx="4">
                  <c:v>0.94176433938767001</c:v>
                </c:pt>
                <c:pt idx="5">
                  <c:v>0.97850314450261988</c:v>
                </c:pt>
                <c:pt idx="6">
                  <c:v>0.87349047958644011</c:v>
                </c:pt>
                <c:pt idx="7">
                  <c:v>0.98463855000814005</c:v>
                </c:pt>
                <c:pt idx="8">
                  <c:v>1.0065461714075101</c:v>
                </c:pt>
                <c:pt idx="9">
                  <c:v>1.0301821854978399</c:v>
                </c:pt>
                <c:pt idx="10">
                  <c:v>1.0225801418637899</c:v>
                </c:pt>
                <c:pt idx="11">
                  <c:v>1.06358375494341</c:v>
                </c:pt>
                <c:pt idx="12">
                  <c:v>1.0446742076882201</c:v>
                </c:pt>
                <c:pt idx="13">
                  <c:v>1.0667404302963299</c:v>
                </c:pt>
                <c:pt idx="14">
                  <c:v>0.99763715506754536</c:v>
                </c:pt>
                <c:pt idx="15">
                  <c:v>0.99477709567448258</c:v>
                </c:pt>
                <c:pt idx="16">
                  <c:v>1.0370152247438416</c:v>
                </c:pt>
              </c:numCache>
            </c:numRef>
          </c:val>
          <c:extLst xmlns:c16r2="http://schemas.microsoft.com/office/drawing/2015/06/chart">
            <c:ext xmlns:c16="http://schemas.microsoft.com/office/drawing/2014/chart" uri="{C3380CC4-5D6E-409C-BE32-E72D297353CC}">
              <c16:uniqueId val="{00000004-CF7D-4EDE-BCA1-7DE472DFB71E}"/>
            </c:ext>
          </c:extLst>
        </c:ser>
        <c:ser>
          <c:idx val="5"/>
          <c:order val="5"/>
          <c:tx>
            <c:strRef>
              <c:f>Blad1!$G$5</c:f>
              <c:strCache>
                <c:ptCount val="1"/>
                <c:pt idx="0">
                  <c:v>Lösningsmedel och övrig produktanvändning</c:v>
                </c:pt>
              </c:strCache>
            </c:strRef>
          </c:tx>
          <c:spPr>
            <a:solidFill>
              <a:schemeClr val="accent6"/>
            </a:solidFill>
            <a:ln>
              <a:noFill/>
            </a:ln>
            <a:effectLst/>
          </c:spPr>
          <c:invertIfNegative val="0"/>
          <c:cat>
            <c:strRef>
              <c:f>Blad1!$A$6:$A$22</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Blad1!$G$6:$G$22</c:f>
              <c:numCache>
                <c:formatCode>#,##0</c:formatCode>
                <c:ptCount val="17"/>
                <c:pt idx="0">
                  <c:v>8.4449975583599998E-4</c:v>
                </c:pt>
                <c:pt idx="1">
                  <c:v>8.4719352191000002E-4</c:v>
                </c:pt>
                <c:pt idx="2">
                  <c:v>8.5839367265599996E-4</c:v>
                </c:pt>
                <c:pt idx="3">
                  <c:v>8.4053807452000003E-4</c:v>
                </c:pt>
                <c:pt idx="4">
                  <c:v>8.1600299248400007E-4</c:v>
                </c:pt>
                <c:pt idx="5">
                  <c:v>8.5917522840100004E-4</c:v>
                </c:pt>
                <c:pt idx="6">
                  <c:v>8.2232686882499997E-4</c:v>
                </c:pt>
                <c:pt idx="7">
                  <c:v>7.6884772101299998E-4</c:v>
                </c:pt>
                <c:pt idx="8">
                  <c:v>7.041640618400001E-4</c:v>
                </c:pt>
                <c:pt idx="9">
                  <c:v>7.10420376412E-4</c:v>
                </c:pt>
                <c:pt idx="10">
                  <c:v>7.0564146170900004E-4</c:v>
                </c:pt>
                <c:pt idx="11">
                  <c:v>7.2145420698500006E-4</c:v>
                </c:pt>
                <c:pt idx="12">
                  <c:v>6.80328576962E-4</c:v>
                </c:pt>
                <c:pt idx="13">
                  <c:v>6.5852326274299993E-4</c:v>
                </c:pt>
                <c:pt idx="14">
                  <c:v>6.8816638788900004E-4</c:v>
                </c:pt>
                <c:pt idx="15">
                  <c:v>6.5645036390399997E-4</c:v>
                </c:pt>
                <c:pt idx="16">
                  <c:v>6.4781441005300005E-4</c:v>
                </c:pt>
              </c:numCache>
            </c:numRef>
          </c:val>
          <c:extLst xmlns:c16r2="http://schemas.microsoft.com/office/drawing/2015/06/chart">
            <c:ext xmlns:c16="http://schemas.microsoft.com/office/drawing/2014/chart" uri="{C3380CC4-5D6E-409C-BE32-E72D297353CC}">
              <c16:uniqueId val="{00000005-CF7D-4EDE-BCA1-7DE472DFB71E}"/>
            </c:ext>
          </c:extLst>
        </c:ser>
        <c:ser>
          <c:idx val="6"/>
          <c:order val="6"/>
          <c:tx>
            <c:strRef>
              <c:f>Blad1!$H$5</c:f>
              <c:strCache>
                <c:ptCount val="1"/>
                <c:pt idx="0">
                  <c:v>Jordbruk</c:v>
                </c:pt>
              </c:strCache>
            </c:strRef>
          </c:tx>
          <c:spPr>
            <a:solidFill>
              <a:schemeClr val="accent1">
                <a:lumMod val="60000"/>
              </a:schemeClr>
            </a:solidFill>
            <a:ln>
              <a:noFill/>
            </a:ln>
            <a:effectLst/>
          </c:spPr>
          <c:invertIfNegative val="0"/>
          <c:cat>
            <c:strRef>
              <c:f>Blad1!$A$6:$A$22</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Blad1!$H$6:$H$22</c:f>
              <c:numCache>
                <c:formatCode>#,##0</c:formatCode>
                <c:ptCount val="1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numCache>
            </c:numRef>
          </c:val>
          <c:extLst xmlns:c16r2="http://schemas.microsoft.com/office/drawing/2015/06/chart">
            <c:ext xmlns:c16="http://schemas.microsoft.com/office/drawing/2014/chart" uri="{C3380CC4-5D6E-409C-BE32-E72D297353CC}">
              <c16:uniqueId val="{00000006-CF7D-4EDE-BCA1-7DE472DFB71E}"/>
            </c:ext>
          </c:extLst>
        </c:ser>
        <c:ser>
          <c:idx val="7"/>
          <c:order val="7"/>
          <c:tx>
            <c:strRef>
              <c:f>Blad1!$I$5</c:f>
              <c:strCache>
                <c:ptCount val="1"/>
                <c:pt idx="0">
                  <c:v>Avfall</c:v>
                </c:pt>
              </c:strCache>
            </c:strRef>
          </c:tx>
          <c:spPr>
            <a:solidFill>
              <a:schemeClr val="accent2">
                <a:lumMod val="60000"/>
              </a:schemeClr>
            </a:solidFill>
            <a:ln>
              <a:noFill/>
            </a:ln>
            <a:effectLst/>
          </c:spPr>
          <c:invertIfNegative val="0"/>
          <c:cat>
            <c:strRef>
              <c:f>Blad1!$A$6:$A$22</c:f>
              <c:strCach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strCache>
            </c:strRef>
          </c:cat>
          <c:val>
            <c:numRef>
              <c:f>Blad1!$I$6:$I$22</c:f>
              <c:numCache>
                <c:formatCode>#,##0</c:formatCode>
                <c:ptCount val="17"/>
                <c:pt idx="0">
                  <c:v>8.7250665599999999E-2</c:v>
                </c:pt>
                <c:pt idx="1">
                  <c:v>8.7621521399999999E-2</c:v>
                </c:pt>
                <c:pt idx="2">
                  <c:v>8.80097715E-2</c:v>
                </c:pt>
                <c:pt idx="3">
                  <c:v>8.8377974999999998E-2</c:v>
                </c:pt>
                <c:pt idx="4">
                  <c:v>8.882131859999999E-2</c:v>
                </c:pt>
                <c:pt idx="5">
                  <c:v>8.9383429799999997E-2</c:v>
                </c:pt>
                <c:pt idx="6">
                  <c:v>8.9925292800000001E-2</c:v>
                </c:pt>
                <c:pt idx="7">
                  <c:v>9.0583346699999998E-2</c:v>
                </c:pt>
                <c:pt idx="8">
                  <c:v>9.1354466699999998E-2</c:v>
                </c:pt>
                <c:pt idx="9">
                  <c:v>9.1657339200000007E-2</c:v>
                </c:pt>
                <c:pt idx="10">
                  <c:v>9.2166983999999993E-2</c:v>
                </c:pt>
                <c:pt idx="11">
                  <c:v>9.2653230599999997E-2</c:v>
                </c:pt>
                <c:pt idx="12">
                  <c:v>9.3108018149999999E-2</c:v>
                </c:pt>
                <c:pt idx="13">
                  <c:v>9.3590994420000004E-2</c:v>
                </c:pt>
                <c:pt idx="14">
                  <c:v>9.3845808000000003E-2</c:v>
                </c:pt>
                <c:pt idx="15">
                  <c:v>9.4198304024999999E-2</c:v>
                </c:pt>
                <c:pt idx="16">
                  <c:v>9.4716386100000008E-2</c:v>
                </c:pt>
              </c:numCache>
            </c:numRef>
          </c:val>
          <c:extLst xmlns:c16r2="http://schemas.microsoft.com/office/drawing/2015/06/chart">
            <c:ext xmlns:c16="http://schemas.microsoft.com/office/drawing/2014/chart" uri="{C3380CC4-5D6E-409C-BE32-E72D297353CC}">
              <c16:uniqueId val="{00000007-CF7D-4EDE-BCA1-7DE472DFB71E}"/>
            </c:ext>
          </c:extLst>
        </c:ser>
        <c:dLbls>
          <c:showLegendKey val="0"/>
          <c:showVal val="0"/>
          <c:showCatName val="0"/>
          <c:showSerName val="0"/>
          <c:showPercent val="0"/>
          <c:showBubbleSize val="0"/>
        </c:dLbls>
        <c:gapWidth val="150"/>
        <c:overlap val="100"/>
        <c:axId val="162318416"/>
        <c:axId val="162318808"/>
      </c:barChart>
      <c:catAx>
        <c:axId val="162318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2318808"/>
        <c:crosses val="autoZero"/>
        <c:auto val="1"/>
        <c:lblAlgn val="ctr"/>
        <c:lblOffset val="100"/>
        <c:noMultiLvlLbl val="0"/>
      </c:catAx>
      <c:valAx>
        <c:axId val="162318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2318416"/>
        <c:crosses val="autoZero"/>
        <c:crossBetween val="between"/>
      </c:valAx>
      <c:spPr>
        <a:noFill/>
        <a:ln>
          <a:noFill/>
        </a:ln>
        <a:effectLst/>
      </c:spPr>
    </c:plotArea>
    <c:legend>
      <c:legendPos val="r"/>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pivotSource>
    <c:name>[Anna Detaljerat uttag (2017-11-09).xlsx]Pivot Emissions (NV)!Pivottabell2</c:name>
    <c:fmtId val="30"/>
  </c:pivotSource>
  <c:chart>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
        <c:idx val="12"/>
        <c:marker>
          <c:symbol val="none"/>
        </c:marker>
      </c:pivotFmt>
      <c:pivotFmt>
        <c:idx val="13"/>
        <c:marker>
          <c:symbol val="none"/>
        </c:marker>
      </c:pivotFmt>
      <c:pivotFmt>
        <c:idx val="14"/>
        <c:marker>
          <c:symbol val="none"/>
        </c:marker>
      </c:pivotFmt>
      <c:pivotFmt>
        <c:idx val="15"/>
        <c:marker>
          <c:symbol val="none"/>
        </c:marker>
      </c:pivotFmt>
      <c:pivotFmt>
        <c:idx val="16"/>
        <c:marker>
          <c:symbol val="none"/>
        </c:marker>
      </c:pivotFmt>
      <c:pivotFmt>
        <c:idx val="17"/>
        <c:marker>
          <c:symbol val="none"/>
        </c:marker>
      </c:pivotFmt>
      <c:pivotFmt>
        <c:idx val="18"/>
        <c:marker>
          <c:symbol val="none"/>
        </c:marker>
      </c:pivotFmt>
      <c:pivotFmt>
        <c:idx val="19"/>
        <c:marker>
          <c:symbol val="none"/>
        </c:marker>
      </c:pivotFmt>
      <c:pivotFmt>
        <c:idx val="20"/>
        <c:marker>
          <c:symbol val="none"/>
        </c:marker>
      </c:pivotFmt>
      <c:pivotFmt>
        <c:idx val="21"/>
        <c:marker>
          <c:symbol val="none"/>
        </c:marker>
      </c:pivotFmt>
      <c:pivotFmt>
        <c:idx val="22"/>
        <c:marker>
          <c:symbol val="none"/>
        </c:marker>
      </c:pivotFmt>
      <c:pivotFmt>
        <c:idx val="23"/>
        <c:marker>
          <c:symbol val="none"/>
        </c:marker>
      </c:pivotFmt>
      <c:pivotFmt>
        <c:idx val="24"/>
        <c:marker>
          <c:symbol val="none"/>
        </c:marker>
      </c:pivotFmt>
      <c:pivotFmt>
        <c:idx val="25"/>
        <c:marker>
          <c:symbol val="none"/>
        </c:marker>
      </c:pivotFmt>
      <c:pivotFmt>
        <c:idx val="26"/>
        <c:marker>
          <c:symbol val="none"/>
        </c:marker>
      </c:pivotFmt>
      <c:pivotFmt>
        <c:idx val="27"/>
        <c:marker>
          <c:symbol val="none"/>
        </c:marker>
      </c:pivotFmt>
      <c:pivotFmt>
        <c:idx val="28"/>
        <c:marker>
          <c:symbol val="none"/>
        </c:marker>
      </c:pivotFmt>
      <c:pivotFmt>
        <c:idx val="29"/>
        <c:marker>
          <c:symbol val="none"/>
        </c:marker>
      </c:pivotFmt>
      <c:pivotFmt>
        <c:idx val="30"/>
        <c:marker>
          <c:symbol val="none"/>
        </c:marker>
      </c:pivotFmt>
      <c:pivotFmt>
        <c:idx val="31"/>
        <c:marker>
          <c:symbol val="none"/>
        </c:marker>
      </c:pivotFmt>
      <c:pivotFmt>
        <c:idx val="32"/>
        <c:marker>
          <c:symbol val="none"/>
        </c:marker>
      </c:pivotFmt>
      <c:pivotFmt>
        <c:idx val="33"/>
        <c:marker>
          <c:symbol val="none"/>
        </c:marker>
      </c:pivotFmt>
      <c:pivotFmt>
        <c:idx val="34"/>
        <c:marker>
          <c:symbol val="none"/>
        </c:marker>
      </c:pivotFmt>
      <c:pivotFmt>
        <c:idx val="35"/>
        <c:marker>
          <c:symbol val="none"/>
        </c:marker>
      </c:pivotFmt>
      <c:pivotFmt>
        <c:idx val="36"/>
        <c:marker>
          <c:symbol val="none"/>
        </c:marker>
      </c:pivotFmt>
      <c:pivotFmt>
        <c:idx val="37"/>
        <c:marker>
          <c:symbol val="none"/>
        </c:marker>
      </c:pivotFmt>
      <c:pivotFmt>
        <c:idx val="38"/>
        <c:marker>
          <c:symbol val="none"/>
        </c:marker>
      </c:pivotFmt>
      <c:pivotFmt>
        <c:idx val="39"/>
        <c:marker>
          <c:symbol val="none"/>
        </c:marker>
      </c:pivotFmt>
      <c:pivotFmt>
        <c:idx val="40"/>
        <c:marker>
          <c:symbol val="none"/>
        </c:marker>
      </c:pivotFmt>
      <c:pivotFmt>
        <c:idx val="41"/>
        <c:marker>
          <c:symbol val="none"/>
        </c:marker>
      </c:pivotFmt>
      <c:pivotFmt>
        <c:idx val="42"/>
        <c:marker>
          <c:symbol val="none"/>
        </c:marker>
      </c:pivotFmt>
      <c:pivotFmt>
        <c:idx val="43"/>
        <c:marker>
          <c:symbol val="none"/>
        </c:marker>
      </c:pivotFmt>
      <c:pivotFmt>
        <c:idx val="44"/>
        <c:marker>
          <c:symbol val="none"/>
        </c:marker>
      </c:pivotFmt>
      <c:pivotFmt>
        <c:idx val="45"/>
        <c:marker>
          <c:symbol val="none"/>
        </c:marker>
      </c:pivotFmt>
      <c:pivotFmt>
        <c:idx val="46"/>
        <c:marker>
          <c:symbol val="none"/>
        </c:marker>
      </c:pivotFmt>
      <c:pivotFmt>
        <c:idx val="47"/>
        <c:marker>
          <c:symbol val="none"/>
        </c:marker>
      </c:pivotFmt>
      <c:pivotFmt>
        <c:idx val="48"/>
        <c:marker>
          <c:symbol val="none"/>
        </c:marker>
      </c:pivotFmt>
      <c:pivotFmt>
        <c:idx val="49"/>
        <c:marker>
          <c:symbol val="none"/>
        </c:marker>
      </c:pivotFmt>
      <c:pivotFmt>
        <c:idx val="50"/>
        <c:marker>
          <c:symbol val="none"/>
        </c:marker>
      </c:pivotFmt>
      <c:pivotFmt>
        <c:idx val="51"/>
        <c:marker>
          <c:symbol val="none"/>
        </c:marker>
      </c:pivotFmt>
      <c:pivotFmt>
        <c:idx val="52"/>
        <c:marker>
          <c:symbol val="none"/>
        </c:marker>
      </c:pivotFmt>
      <c:pivotFmt>
        <c:idx val="53"/>
        <c:marker>
          <c:symbol val="none"/>
        </c:marker>
      </c:pivotFmt>
      <c:pivotFmt>
        <c:idx val="54"/>
        <c:marker>
          <c:symbol val="none"/>
        </c:marker>
      </c:pivotFmt>
      <c:pivotFmt>
        <c:idx val="55"/>
        <c:marker>
          <c:symbol val="none"/>
        </c:marker>
      </c:pivotFmt>
      <c:pivotFmt>
        <c:idx val="56"/>
        <c:marker>
          <c:symbol val="none"/>
        </c:marker>
      </c:pivotFmt>
      <c:pivotFmt>
        <c:idx val="57"/>
        <c:marker>
          <c:symbol val="none"/>
        </c:marker>
      </c:pivotFmt>
      <c:pivotFmt>
        <c:idx val="58"/>
        <c:marker>
          <c:symbol val="none"/>
        </c:marker>
      </c:pivotFmt>
      <c:pivotFmt>
        <c:idx val="59"/>
        <c:marker>
          <c:symbol val="none"/>
        </c:marker>
      </c:pivotFmt>
      <c:pivotFmt>
        <c:idx val="60"/>
        <c:marker>
          <c:symbol val="none"/>
        </c:marker>
      </c:pivotFmt>
      <c:pivotFmt>
        <c:idx val="61"/>
        <c:marker>
          <c:symbol val="none"/>
        </c:marker>
      </c:pivotFmt>
      <c:pivotFmt>
        <c:idx val="62"/>
        <c:marker>
          <c:symbol val="none"/>
        </c:marker>
      </c:pivotFmt>
      <c:pivotFmt>
        <c:idx val="63"/>
        <c:marker>
          <c:symbol val="none"/>
        </c:marker>
      </c:pivotFmt>
      <c:pivotFmt>
        <c:idx val="64"/>
        <c:marker>
          <c:symbol val="none"/>
        </c:marker>
      </c:pivotFmt>
      <c:pivotFmt>
        <c:idx val="65"/>
        <c:marker>
          <c:symbol val="none"/>
        </c:marker>
      </c:pivotFmt>
      <c:pivotFmt>
        <c:idx val="66"/>
        <c:marker>
          <c:symbol val="none"/>
        </c:marker>
      </c:pivotFmt>
      <c:pivotFmt>
        <c:idx val="67"/>
        <c:marker>
          <c:symbol val="none"/>
        </c:marker>
      </c:pivotFmt>
      <c:pivotFmt>
        <c:idx val="68"/>
        <c:marker>
          <c:symbol val="none"/>
        </c:marker>
      </c:pivotFmt>
      <c:pivotFmt>
        <c:idx val="69"/>
        <c:marker>
          <c:symbol val="none"/>
        </c:marker>
      </c:pivotFmt>
      <c:pivotFmt>
        <c:idx val="70"/>
        <c:marker>
          <c:symbol val="none"/>
        </c:marker>
      </c:pivotFmt>
      <c:pivotFmt>
        <c:idx val="71"/>
        <c:marker>
          <c:symbol val="none"/>
        </c:marker>
      </c:pivotFmt>
      <c:pivotFmt>
        <c:idx val="72"/>
        <c:marker>
          <c:symbol val="none"/>
        </c:marker>
      </c:pivotFmt>
      <c:pivotFmt>
        <c:idx val="73"/>
        <c:marker>
          <c:symbol val="none"/>
        </c:marker>
      </c:pivotFmt>
      <c:pivotFmt>
        <c:idx val="74"/>
        <c:marker>
          <c:symbol val="none"/>
        </c:marker>
      </c:pivotFmt>
      <c:pivotFmt>
        <c:idx val="75"/>
        <c:marker>
          <c:symbol val="none"/>
        </c:marker>
      </c:pivotFmt>
      <c:pivotFmt>
        <c:idx val="76"/>
        <c:marker>
          <c:symbol val="none"/>
        </c:marker>
      </c:pivotFmt>
      <c:pivotFmt>
        <c:idx val="77"/>
        <c:marker>
          <c:symbol val="none"/>
        </c:marker>
      </c:pivotFmt>
      <c:pivotFmt>
        <c:idx val="78"/>
        <c:marker>
          <c:symbol val="none"/>
        </c:marker>
      </c:pivotFmt>
      <c:pivotFmt>
        <c:idx val="79"/>
        <c:marker>
          <c:symbol val="none"/>
        </c:marker>
      </c:pivotFmt>
      <c:pivotFmt>
        <c:idx val="80"/>
        <c:marker>
          <c:symbol val="none"/>
        </c:marker>
      </c:pivotFmt>
      <c:pivotFmt>
        <c:idx val="81"/>
        <c:marker>
          <c:symbol val="none"/>
        </c:marker>
      </c:pivotFmt>
      <c:pivotFmt>
        <c:idx val="82"/>
        <c:marker>
          <c:symbol val="none"/>
        </c:marker>
      </c:pivotFmt>
      <c:pivotFmt>
        <c:idx val="83"/>
        <c:marker>
          <c:symbol val="none"/>
        </c:marker>
      </c:pivotFmt>
      <c:pivotFmt>
        <c:idx val="84"/>
        <c:marker>
          <c:symbol val="none"/>
        </c:marker>
      </c:pivotFmt>
      <c:pivotFmt>
        <c:idx val="85"/>
        <c:marker>
          <c:symbol val="none"/>
        </c:marker>
      </c:pivotFmt>
      <c:pivotFmt>
        <c:idx val="86"/>
        <c:marker>
          <c:symbol val="none"/>
        </c:marker>
      </c:pivotFmt>
      <c:pivotFmt>
        <c:idx val="87"/>
        <c:marker>
          <c:symbol val="none"/>
        </c:marker>
      </c:pivotFmt>
      <c:pivotFmt>
        <c:idx val="88"/>
        <c:marker>
          <c:symbol val="none"/>
        </c:marker>
      </c:pivotFmt>
      <c:pivotFmt>
        <c:idx val="89"/>
        <c:marker>
          <c:symbol val="none"/>
        </c:marker>
      </c:pivotFmt>
      <c:pivotFmt>
        <c:idx val="90"/>
        <c:marker>
          <c:symbol val="none"/>
        </c:marker>
      </c:pivotFmt>
      <c:pivotFmt>
        <c:idx val="91"/>
        <c:marker>
          <c:symbol val="none"/>
        </c:marker>
      </c:pivotFmt>
      <c:pivotFmt>
        <c:idx val="92"/>
        <c:marker>
          <c:symbol val="none"/>
        </c:marker>
      </c:pivotFmt>
      <c:pivotFmt>
        <c:idx val="93"/>
        <c:marker>
          <c:symbol val="none"/>
        </c:marker>
      </c:pivotFmt>
      <c:pivotFmt>
        <c:idx val="94"/>
        <c:marker>
          <c:symbol val="none"/>
        </c:marker>
      </c:pivotFmt>
      <c:pivotFmt>
        <c:idx val="95"/>
        <c:marker>
          <c:symbol val="none"/>
        </c:marker>
      </c:pivotFmt>
      <c:pivotFmt>
        <c:idx val="96"/>
        <c:marker>
          <c:symbol val="none"/>
        </c:marker>
      </c:pivotFmt>
      <c:pivotFmt>
        <c:idx val="97"/>
        <c:marker>
          <c:symbol val="none"/>
        </c:marker>
      </c:pivotFmt>
      <c:pivotFmt>
        <c:idx val="98"/>
        <c:marker>
          <c:symbol val="none"/>
        </c:marker>
      </c:pivotFmt>
      <c:pivotFmt>
        <c:idx val="99"/>
        <c:marker>
          <c:symbol val="none"/>
        </c:marker>
      </c:pivotFmt>
      <c:pivotFmt>
        <c:idx val="100"/>
        <c:marker>
          <c:symbol val="none"/>
        </c:marker>
      </c:pivotFmt>
      <c:pivotFmt>
        <c:idx val="101"/>
        <c:marker>
          <c:symbol val="none"/>
        </c:marker>
      </c:pivotFmt>
      <c:pivotFmt>
        <c:idx val="102"/>
        <c:marker>
          <c:symbol val="none"/>
        </c:marker>
      </c:pivotFmt>
      <c:pivotFmt>
        <c:idx val="103"/>
        <c:marker>
          <c:symbol val="none"/>
        </c:marker>
      </c:pivotFmt>
      <c:pivotFmt>
        <c:idx val="104"/>
        <c:marker>
          <c:symbol val="none"/>
        </c:marker>
      </c:pivotFmt>
      <c:pivotFmt>
        <c:idx val="105"/>
        <c:marker>
          <c:symbol val="none"/>
        </c:marker>
      </c:pivotFmt>
      <c:pivotFmt>
        <c:idx val="106"/>
        <c:marker>
          <c:symbol val="none"/>
        </c:marker>
      </c:pivotFmt>
      <c:pivotFmt>
        <c:idx val="107"/>
        <c:marker>
          <c:symbol val="none"/>
        </c:marker>
      </c:pivotFmt>
      <c:pivotFmt>
        <c:idx val="108"/>
        <c:marker>
          <c:symbol val="none"/>
        </c:marker>
      </c:pivotFmt>
      <c:pivotFmt>
        <c:idx val="109"/>
        <c:marker>
          <c:symbol val="none"/>
        </c:marker>
      </c:pivotFmt>
      <c:pivotFmt>
        <c:idx val="110"/>
        <c:marker>
          <c:symbol val="none"/>
        </c:marker>
      </c:pivotFmt>
      <c:pivotFmt>
        <c:idx val="111"/>
        <c:marker>
          <c:symbol val="none"/>
        </c:marker>
      </c:pivotFmt>
      <c:pivotFmt>
        <c:idx val="112"/>
        <c:marker>
          <c:symbol val="none"/>
        </c:marker>
      </c:pivotFmt>
      <c:pivotFmt>
        <c:idx val="113"/>
        <c:marker>
          <c:symbol val="none"/>
        </c:marker>
      </c:pivotFmt>
      <c:pivotFmt>
        <c:idx val="114"/>
        <c:marker>
          <c:symbol val="none"/>
        </c:marker>
      </c:pivotFmt>
      <c:pivotFmt>
        <c:idx val="115"/>
        <c:marker>
          <c:symbol val="none"/>
        </c:marker>
      </c:pivotFmt>
      <c:pivotFmt>
        <c:idx val="116"/>
        <c:marker>
          <c:symbol val="none"/>
        </c:marker>
      </c:pivotFmt>
      <c:pivotFmt>
        <c:idx val="117"/>
        <c:marker>
          <c:symbol val="none"/>
        </c:marker>
      </c:pivotFmt>
      <c:pivotFmt>
        <c:idx val="118"/>
        <c:marker>
          <c:symbol val="none"/>
        </c:marker>
      </c:pivotFmt>
      <c:pivotFmt>
        <c:idx val="119"/>
        <c:marker>
          <c:symbol val="none"/>
        </c:marker>
      </c:pivotFmt>
      <c:pivotFmt>
        <c:idx val="120"/>
        <c:marker>
          <c:symbol val="none"/>
        </c:marker>
      </c:pivotFmt>
      <c:pivotFmt>
        <c:idx val="121"/>
        <c:marker>
          <c:symbol val="none"/>
        </c:marker>
      </c:pivotFmt>
      <c:pivotFmt>
        <c:idx val="122"/>
        <c:marker>
          <c:symbol val="none"/>
        </c:marker>
      </c:pivotFmt>
      <c:pivotFmt>
        <c:idx val="123"/>
        <c:marker>
          <c:symbol val="none"/>
        </c:marker>
      </c:pivotFmt>
      <c:pivotFmt>
        <c:idx val="124"/>
        <c:marker>
          <c:symbol val="none"/>
        </c:marker>
      </c:pivotFmt>
      <c:pivotFmt>
        <c:idx val="125"/>
        <c:marker>
          <c:symbol val="none"/>
        </c:marker>
      </c:pivotFmt>
      <c:pivotFmt>
        <c:idx val="126"/>
        <c:marker>
          <c:symbol val="none"/>
        </c:marker>
      </c:pivotFmt>
      <c:pivotFmt>
        <c:idx val="127"/>
        <c:marker>
          <c:symbol val="none"/>
        </c:marker>
      </c:pivotFmt>
      <c:pivotFmt>
        <c:idx val="128"/>
        <c:marker>
          <c:symbol val="none"/>
        </c:marker>
      </c:pivotFmt>
      <c:pivotFmt>
        <c:idx val="129"/>
        <c:marker>
          <c:symbol val="none"/>
        </c:marker>
      </c:pivotFmt>
      <c:pivotFmt>
        <c:idx val="130"/>
        <c:marker>
          <c:symbol val="none"/>
        </c:marker>
      </c:pivotFmt>
      <c:pivotFmt>
        <c:idx val="131"/>
        <c:marker>
          <c:symbol val="none"/>
        </c:marker>
      </c:pivotFmt>
      <c:pivotFmt>
        <c:idx val="132"/>
        <c:marker>
          <c:symbol val="none"/>
        </c:marker>
      </c:pivotFmt>
      <c:pivotFmt>
        <c:idx val="133"/>
        <c:marker>
          <c:symbol val="none"/>
        </c:marker>
      </c:pivotFmt>
      <c:pivotFmt>
        <c:idx val="134"/>
        <c:marker>
          <c:symbol val="none"/>
        </c:marker>
      </c:pivotFmt>
      <c:pivotFmt>
        <c:idx val="135"/>
        <c:marker>
          <c:symbol val="none"/>
        </c:marker>
      </c:pivotFmt>
      <c:pivotFmt>
        <c:idx val="136"/>
        <c:marker>
          <c:symbol val="none"/>
        </c:marker>
      </c:pivotFmt>
      <c:pivotFmt>
        <c:idx val="137"/>
        <c:marker>
          <c:symbol val="none"/>
        </c:marker>
      </c:pivotFmt>
      <c:pivotFmt>
        <c:idx val="138"/>
        <c:marker>
          <c:symbol val="none"/>
        </c:marker>
      </c:pivotFmt>
      <c:pivotFmt>
        <c:idx val="139"/>
        <c:marker>
          <c:symbol val="none"/>
        </c:marker>
      </c:pivotFmt>
      <c:pivotFmt>
        <c:idx val="140"/>
        <c:marker>
          <c:symbol val="none"/>
        </c:marker>
      </c:pivotFmt>
      <c:pivotFmt>
        <c:idx val="141"/>
        <c:marker>
          <c:symbol val="none"/>
        </c:marker>
      </c:pivotFmt>
      <c:pivotFmt>
        <c:idx val="142"/>
        <c:marker>
          <c:symbol val="none"/>
        </c:marker>
      </c:pivotFmt>
      <c:pivotFmt>
        <c:idx val="143"/>
        <c:marker>
          <c:symbol val="none"/>
        </c:marker>
      </c:pivotFmt>
      <c:pivotFmt>
        <c:idx val="144"/>
        <c:marker>
          <c:symbol val="none"/>
        </c:marker>
      </c:pivotFmt>
      <c:pivotFmt>
        <c:idx val="145"/>
        <c:marker>
          <c:symbol val="none"/>
        </c:marker>
      </c:pivotFmt>
      <c:pivotFmt>
        <c:idx val="146"/>
        <c:marker>
          <c:symbol val="none"/>
        </c:marker>
      </c:pivotFmt>
      <c:pivotFmt>
        <c:idx val="147"/>
        <c:marker>
          <c:symbol val="none"/>
        </c:marker>
      </c:pivotFmt>
      <c:pivotFmt>
        <c:idx val="148"/>
        <c:marker>
          <c:symbol val="none"/>
        </c:marker>
      </c:pivotFmt>
      <c:pivotFmt>
        <c:idx val="149"/>
        <c:marker>
          <c:symbol val="none"/>
        </c:marker>
      </c:pivotFmt>
      <c:pivotFmt>
        <c:idx val="150"/>
        <c:marker>
          <c:symbol val="none"/>
        </c:marker>
      </c:pivotFmt>
      <c:pivotFmt>
        <c:idx val="151"/>
        <c:marker>
          <c:symbol val="none"/>
        </c:marker>
      </c:pivotFmt>
      <c:pivotFmt>
        <c:idx val="152"/>
        <c:marker>
          <c:symbol val="none"/>
        </c:marker>
      </c:pivotFmt>
      <c:pivotFmt>
        <c:idx val="153"/>
        <c:marker>
          <c:symbol val="none"/>
        </c:marker>
      </c:pivotFmt>
      <c:pivotFmt>
        <c:idx val="154"/>
        <c:marker>
          <c:symbol val="none"/>
        </c:marker>
      </c:pivotFmt>
      <c:pivotFmt>
        <c:idx val="155"/>
        <c:marker>
          <c:symbol val="none"/>
        </c:marker>
      </c:pivotFmt>
      <c:pivotFmt>
        <c:idx val="156"/>
        <c:marker>
          <c:symbol val="none"/>
        </c:marker>
      </c:pivotFmt>
      <c:pivotFmt>
        <c:idx val="157"/>
        <c:marker>
          <c:symbol val="none"/>
        </c:marker>
      </c:pivotFmt>
      <c:pivotFmt>
        <c:idx val="158"/>
        <c:marker>
          <c:symbol val="none"/>
        </c:marker>
      </c:pivotFmt>
      <c:pivotFmt>
        <c:idx val="159"/>
        <c:marker>
          <c:symbol val="none"/>
        </c:marker>
      </c:pivotFmt>
      <c:pivotFmt>
        <c:idx val="160"/>
        <c:marker>
          <c:symbol val="none"/>
        </c:marker>
      </c:pivotFmt>
      <c:pivotFmt>
        <c:idx val="161"/>
        <c:marker>
          <c:symbol val="none"/>
        </c:marker>
      </c:pivotFmt>
      <c:pivotFmt>
        <c:idx val="162"/>
        <c:marker>
          <c:symbol val="none"/>
        </c:marker>
      </c:pivotFmt>
      <c:pivotFmt>
        <c:idx val="163"/>
        <c:marker>
          <c:symbol val="none"/>
        </c:marker>
      </c:pivotFmt>
      <c:pivotFmt>
        <c:idx val="164"/>
        <c:marker>
          <c:symbol val="none"/>
        </c:marker>
      </c:pivotFmt>
      <c:pivotFmt>
        <c:idx val="165"/>
        <c:marker>
          <c:symbol val="none"/>
        </c:marker>
      </c:pivotFmt>
      <c:pivotFmt>
        <c:idx val="166"/>
        <c:marker>
          <c:symbol val="none"/>
        </c:marker>
      </c:pivotFmt>
      <c:pivotFmt>
        <c:idx val="167"/>
        <c:marker>
          <c:symbol val="none"/>
        </c:marker>
      </c:pivotFmt>
      <c:pivotFmt>
        <c:idx val="168"/>
        <c:marker>
          <c:symbol val="none"/>
        </c:marker>
      </c:pivotFmt>
      <c:pivotFmt>
        <c:idx val="169"/>
        <c:marker>
          <c:symbol val="none"/>
        </c:marker>
      </c:pivotFmt>
      <c:pivotFmt>
        <c:idx val="170"/>
        <c:marker>
          <c:symbol val="none"/>
        </c:marker>
      </c:pivotFmt>
      <c:pivotFmt>
        <c:idx val="171"/>
        <c:marker>
          <c:symbol val="none"/>
        </c:marker>
      </c:pivotFmt>
      <c:pivotFmt>
        <c:idx val="172"/>
        <c:marker>
          <c:symbol val="none"/>
        </c:marker>
      </c:pivotFmt>
      <c:pivotFmt>
        <c:idx val="173"/>
        <c:marker>
          <c:symbol val="none"/>
        </c:marker>
      </c:pivotFmt>
      <c:pivotFmt>
        <c:idx val="174"/>
        <c:marker>
          <c:symbol val="none"/>
        </c:marker>
      </c:pivotFmt>
      <c:pivotFmt>
        <c:idx val="175"/>
        <c:marker>
          <c:symbol val="none"/>
        </c:marker>
      </c:pivotFmt>
      <c:pivotFmt>
        <c:idx val="176"/>
        <c:marker>
          <c:symbol val="none"/>
        </c:marker>
      </c:pivotFmt>
      <c:pivotFmt>
        <c:idx val="177"/>
        <c:marker>
          <c:symbol val="none"/>
        </c:marker>
      </c:pivotFmt>
      <c:pivotFmt>
        <c:idx val="178"/>
        <c:marker>
          <c:symbol val="none"/>
        </c:marker>
      </c:pivotFmt>
      <c:pivotFmt>
        <c:idx val="179"/>
        <c:marker>
          <c:symbol val="none"/>
        </c:marker>
      </c:pivotFmt>
      <c:pivotFmt>
        <c:idx val="180"/>
        <c:marker>
          <c:symbol val="none"/>
        </c:marker>
      </c:pivotFmt>
      <c:pivotFmt>
        <c:idx val="181"/>
        <c:marker>
          <c:symbol val="none"/>
        </c:marker>
      </c:pivotFmt>
      <c:pivotFmt>
        <c:idx val="182"/>
        <c:marker>
          <c:symbol val="none"/>
        </c:marker>
      </c:pivotFmt>
      <c:pivotFmt>
        <c:idx val="183"/>
        <c:marker>
          <c:symbol val="none"/>
        </c:marker>
      </c:pivotFmt>
      <c:pivotFmt>
        <c:idx val="184"/>
        <c:marker>
          <c:symbol val="none"/>
        </c:marker>
      </c:pivotFmt>
      <c:pivotFmt>
        <c:idx val="185"/>
        <c:marker>
          <c:symbol val="none"/>
        </c:marker>
      </c:pivotFmt>
      <c:pivotFmt>
        <c:idx val="186"/>
        <c:marker>
          <c:symbol val="none"/>
        </c:marker>
      </c:pivotFmt>
      <c:pivotFmt>
        <c:idx val="187"/>
        <c:marker>
          <c:symbol val="none"/>
        </c:marker>
      </c:pivotFmt>
      <c:pivotFmt>
        <c:idx val="188"/>
        <c:marker>
          <c:symbol val="none"/>
        </c:marker>
      </c:pivotFmt>
      <c:pivotFmt>
        <c:idx val="189"/>
        <c:marker>
          <c:symbol val="none"/>
        </c:marker>
      </c:pivotFmt>
      <c:pivotFmt>
        <c:idx val="190"/>
        <c:marker>
          <c:symbol val="none"/>
        </c:marker>
      </c:pivotFmt>
      <c:pivotFmt>
        <c:idx val="191"/>
        <c:marker>
          <c:symbol val="none"/>
        </c:marker>
      </c:pivotFmt>
      <c:pivotFmt>
        <c:idx val="192"/>
        <c:marker>
          <c:symbol val="none"/>
        </c:marker>
      </c:pivotFmt>
      <c:pivotFmt>
        <c:idx val="193"/>
        <c:marker>
          <c:symbol val="none"/>
        </c:marker>
      </c:pivotFmt>
      <c:pivotFmt>
        <c:idx val="194"/>
        <c:marker>
          <c:symbol val="none"/>
        </c:marker>
      </c:pivotFmt>
      <c:pivotFmt>
        <c:idx val="195"/>
        <c:marker>
          <c:symbol val="none"/>
        </c:marker>
      </c:pivotFmt>
      <c:pivotFmt>
        <c:idx val="196"/>
        <c:marker>
          <c:symbol val="none"/>
        </c:marker>
      </c:pivotFmt>
      <c:pivotFmt>
        <c:idx val="197"/>
        <c:marker>
          <c:symbol val="none"/>
        </c:marker>
      </c:pivotFmt>
      <c:pivotFmt>
        <c:idx val="198"/>
        <c:marker>
          <c:symbol val="none"/>
        </c:marker>
      </c:pivotFmt>
      <c:pivotFmt>
        <c:idx val="199"/>
        <c:marker>
          <c:symbol val="none"/>
        </c:marker>
      </c:pivotFmt>
      <c:pivotFmt>
        <c:idx val="200"/>
        <c:marker>
          <c:symbol val="none"/>
        </c:marker>
      </c:pivotFmt>
      <c:pivotFmt>
        <c:idx val="201"/>
        <c:marker>
          <c:symbol val="none"/>
        </c:marker>
      </c:pivotFmt>
      <c:pivotFmt>
        <c:idx val="202"/>
        <c:marker>
          <c:symbol val="none"/>
        </c:marker>
      </c:pivotFmt>
      <c:pivotFmt>
        <c:idx val="203"/>
        <c:marker>
          <c:symbol val="none"/>
        </c:marker>
      </c:pivotFmt>
      <c:pivotFmt>
        <c:idx val="204"/>
        <c:marker>
          <c:symbol val="none"/>
        </c:marker>
      </c:pivotFmt>
      <c:pivotFmt>
        <c:idx val="205"/>
        <c:marker>
          <c:symbol val="none"/>
        </c:marker>
      </c:pivotFmt>
      <c:pivotFmt>
        <c:idx val="206"/>
        <c:marker>
          <c:symbol val="none"/>
        </c:marker>
      </c:pivotFmt>
      <c:pivotFmt>
        <c:idx val="207"/>
        <c:marker>
          <c:symbol val="none"/>
        </c:marker>
      </c:pivotFmt>
      <c:pivotFmt>
        <c:idx val="208"/>
        <c:marker>
          <c:symbol val="none"/>
        </c:marker>
      </c:pivotFmt>
      <c:pivotFmt>
        <c:idx val="209"/>
        <c:marker>
          <c:symbol val="none"/>
        </c:marker>
      </c:pivotFmt>
      <c:pivotFmt>
        <c:idx val="210"/>
        <c:marker>
          <c:symbol val="none"/>
        </c:marker>
      </c:pivotFmt>
      <c:pivotFmt>
        <c:idx val="211"/>
        <c:marker>
          <c:symbol val="none"/>
        </c:marker>
      </c:pivotFmt>
      <c:pivotFmt>
        <c:idx val="212"/>
        <c:marker>
          <c:symbol val="none"/>
        </c:marker>
      </c:pivotFmt>
      <c:pivotFmt>
        <c:idx val="213"/>
        <c:marker>
          <c:symbol val="none"/>
        </c:marker>
      </c:pivotFmt>
      <c:pivotFmt>
        <c:idx val="214"/>
        <c:marker>
          <c:symbol val="none"/>
        </c:marker>
      </c:pivotFmt>
      <c:pivotFmt>
        <c:idx val="215"/>
        <c:marker>
          <c:symbol val="none"/>
        </c:marker>
      </c:pivotFmt>
      <c:pivotFmt>
        <c:idx val="216"/>
        <c:marker>
          <c:symbol val="none"/>
        </c:marker>
      </c:pivotFmt>
      <c:pivotFmt>
        <c:idx val="217"/>
        <c:marker>
          <c:symbol val="none"/>
        </c:marker>
      </c:pivotFmt>
      <c:pivotFmt>
        <c:idx val="218"/>
        <c:marker>
          <c:symbol val="none"/>
        </c:marker>
      </c:pivotFmt>
      <c:pivotFmt>
        <c:idx val="219"/>
        <c:marker>
          <c:symbol val="none"/>
        </c:marker>
      </c:pivotFmt>
      <c:pivotFmt>
        <c:idx val="220"/>
        <c:marker>
          <c:symbol val="none"/>
        </c:marker>
      </c:pivotFmt>
      <c:pivotFmt>
        <c:idx val="221"/>
        <c:marker>
          <c:symbol val="none"/>
        </c:marker>
      </c:pivotFmt>
      <c:pivotFmt>
        <c:idx val="222"/>
        <c:marker>
          <c:symbol val="none"/>
        </c:marker>
      </c:pivotFmt>
      <c:pivotFmt>
        <c:idx val="223"/>
        <c:marker>
          <c:symbol val="none"/>
        </c:marker>
      </c:pivotFmt>
      <c:pivotFmt>
        <c:idx val="224"/>
        <c:marker>
          <c:symbol val="none"/>
        </c:marker>
      </c:pivotFmt>
      <c:pivotFmt>
        <c:idx val="225"/>
        <c:marker>
          <c:symbol val="none"/>
        </c:marker>
      </c:pivotFmt>
      <c:pivotFmt>
        <c:idx val="226"/>
        <c:marker>
          <c:symbol val="none"/>
        </c:marker>
      </c:pivotFmt>
      <c:pivotFmt>
        <c:idx val="227"/>
        <c:marker>
          <c:symbol val="none"/>
        </c:marker>
      </c:pivotFmt>
      <c:pivotFmt>
        <c:idx val="228"/>
        <c:marker>
          <c:symbol val="none"/>
        </c:marker>
      </c:pivotFmt>
      <c:pivotFmt>
        <c:idx val="229"/>
        <c:marker>
          <c:symbol val="none"/>
        </c:marker>
      </c:pivotFmt>
      <c:pivotFmt>
        <c:idx val="230"/>
        <c:marker>
          <c:symbol val="none"/>
        </c:marker>
      </c:pivotFmt>
      <c:pivotFmt>
        <c:idx val="231"/>
        <c:marker>
          <c:symbol val="none"/>
        </c:marker>
      </c:pivotFmt>
      <c:pivotFmt>
        <c:idx val="232"/>
        <c:marker>
          <c:symbol val="none"/>
        </c:marker>
      </c:pivotFmt>
      <c:pivotFmt>
        <c:idx val="233"/>
        <c:marker>
          <c:symbol val="none"/>
        </c:marker>
      </c:pivotFmt>
      <c:pivotFmt>
        <c:idx val="234"/>
        <c:marker>
          <c:symbol val="none"/>
        </c:marker>
      </c:pivotFmt>
      <c:pivotFmt>
        <c:idx val="235"/>
        <c:marker>
          <c:symbol val="none"/>
        </c:marker>
      </c:pivotFmt>
      <c:pivotFmt>
        <c:idx val="236"/>
        <c:marker>
          <c:symbol val="none"/>
        </c:marker>
      </c:pivotFmt>
      <c:pivotFmt>
        <c:idx val="237"/>
        <c:marker>
          <c:symbol val="none"/>
        </c:marker>
      </c:pivotFmt>
      <c:pivotFmt>
        <c:idx val="238"/>
        <c:marker>
          <c:symbol val="none"/>
        </c:marker>
      </c:pivotFmt>
      <c:pivotFmt>
        <c:idx val="239"/>
        <c:marker>
          <c:symbol val="none"/>
        </c:marker>
      </c:pivotFmt>
      <c:pivotFmt>
        <c:idx val="240"/>
        <c:marker>
          <c:symbol val="none"/>
        </c:marker>
      </c:pivotFmt>
      <c:pivotFmt>
        <c:idx val="241"/>
        <c:marker>
          <c:symbol val="none"/>
        </c:marker>
      </c:pivotFmt>
      <c:pivotFmt>
        <c:idx val="242"/>
        <c:marker>
          <c:symbol val="none"/>
        </c:marker>
      </c:pivotFmt>
      <c:pivotFmt>
        <c:idx val="243"/>
        <c:marker>
          <c:symbol val="none"/>
        </c:marker>
      </c:pivotFmt>
      <c:pivotFmt>
        <c:idx val="244"/>
        <c:marker>
          <c:symbol val="none"/>
        </c:marker>
      </c:pivotFmt>
      <c:pivotFmt>
        <c:idx val="245"/>
        <c:marker>
          <c:symbol val="none"/>
        </c:marker>
      </c:pivotFmt>
      <c:pivotFmt>
        <c:idx val="246"/>
        <c:marker>
          <c:symbol val="none"/>
        </c:marker>
      </c:pivotFmt>
      <c:pivotFmt>
        <c:idx val="247"/>
        <c:marker>
          <c:symbol val="none"/>
        </c:marker>
      </c:pivotFmt>
      <c:pivotFmt>
        <c:idx val="248"/>
        <c:marker>
          <c:symbol val="none"/>
        </c:marker>
      </c:pivotFmt>
      <c:pivotFmt>
        <c:idx val="249"/>
        <c:marker>
          <c:symbol val="none"/>
        </c:marker>
      </c:pivotFmt>
      <c:pivotFmt>
        <c:idx val="250"/>
        <c:marker>
          <c:symbol val="none"/>
        </c:marker>
      </c:pivotFmt>
      <c:pivotFmt>
        <c:idx val="251"/>
        <c:marker>
          <c:symbol val="none"/>
        </c:marker>
      </c:pivotFmt>
      <c:pivotFmt>
        <c:idx val="252"/>
        <c:marker>
          <c:symbol val="none"/>
        </c:marker>
      </c:pivotFmt>
      <c:pivotFmt>
        <c:idx val="253"/>
        <c:marker>
          <c:symbol val="none"/>
        </c:marker>
      </c:pivotFmt>
      <c:pivotFmt>
        <c:idx val="254"/>
        <c:marker>
          <c:symbol val="none"/>
        </c:marker>
      </c:pivotFmt>
      <c:pivotFmt>
        <c:idx val="255"/>
        <c:marker>
          <c:symbol val="none"/>
        </c:marker>
      </c:pivotFmt>
      <c:pivotFmt>
        <c:idx val="256"/>
        <c:marker>
          <c:symbol val="none"/>
        </c:marker>
      </c:pivotFmt>
      <c:pivotFmt>
        <c:idx val="257"/>
        <c:marker>
          <c:symbol val="none"/>
        </c:marker>
      </c:pivotFmt>
      <c:pivotFmt>
        <c:idx val="258"/>
        <c:marker>
          <c:symbol val="none"/>
        </c:marker>
      </c:pivotFmt>
      <c:pivotFmt>
        <c:idx val="259"/>
        <c:marker>
          <c:symbol val="none"/>
        </c:marker>
      </c:pivotFmt>
      <c:pivotFmt>
        <c:idx val="260"/>
        <c:marker>
          <c:symbol val="none"/>
        </c:marker>
      </c:pivotFmt>
      <c:pivotFmt>
        <c:idx val="261"/>
        <c:marker>
          <c:symbol val="none"/>
        </c:marker>
      </c:pivotFmt>
      <c:pivotFmt>
        <c:idx val="262"/>
        <c:marker>
          <c:symbol val="none"/>
        </c:marker>
      </c:pivotFmt>
      <c:pivotFmt>
        <c:idx val="263"/>
        <c:marker>
          <c:symbol val="none"/>
        </c:marker>
      </c:pivotFmt>
      <c:pivotFmt>
        <c:idx val="264"/>
        <c:marker>
          <c:symbol val="none"/>
        </c:marker>
      </c:pivotFmt>
      <c:pivotFmt>
        <c:idx val="265"/>
        <c:marker>
          <c:symbol val="none"/>
        </c:marker>
      </c:pivotFmt>
      <c:pivotFmt>
        <c:idx val="266"/>
        <c:marker>
          <c:symbol val="none"/>
        </c:marker>
      </c:pivotFmt>
      <c:pivotFmt>
        <c:idx val="267"/>
        <c:marker>
          <c:symbol val="none"/>
        </c:marker>
      </c:pivotFmt>
      <c:pivotFmt>
        <c:idx val="268"/>
        <c:marker>
          <c:symbol val="none"/>
        </c:marker>
      </c:pivotFmt>
      <c:pivotFmt>
        <c:idx val="269"/>
        <c:marker>
          <c:symbol val="none"/>
        </c:marker>
      </c:pivotFmt>
      <c:pivotFmt>
        <c:idx val="270"/>
        <c:marker>
          <c:symbol val="none"/>
        </c:marker>
      </c:pivotFmt>
      <c:pivotFmt>
        <c:idx val="271"/>
        <c:marker>
          <c:symbol val="none"/>
        </c:marker>
      </c:pivotFmt>
      <c:pivotFmt>
        <c:idx val="272"/>
        <c:marker>
          <c:symbol val="none"/>
        </c:marker>
      </c:pivotFmt>
      <c:pivotFmt>
        <c:idx val="273"/>
        <c:marker>
          <c:symbol val="none"/>
        </c:marker>
      </c:pivotFmt>
      <c:pivotFmt>
        <c:idx val="274"/>
        <c:marker>
          <c:symbol val="none"/>
        </c:marker>
      </c:pivotFmt>
      <c:pivotFmt>
        <c:idx val="275"/>
        <c:marker>
          <c:symbol val="none"/>
        </c:marker>
      </c:pivotFmt>
      <c:pivotFmt>
        <c:idx val="276"/>
        <c:marker>
          <c:symbol val="none"/>
        </c:marker>
      </c:pivotFmt>
      <c:pivotFmt>
        <c:idx val="277"/>
        <c:marker>
          <c:symbol val="none"/>
        </c:marker>
      </c:pivotFmt>
      <c:pivotFmt>
        <c:idx val="278"/>
        <c:marker>
          <c:symbol val="none"/>
        </c:marker>
      </c:pivotFmt>
      <c:pivotFmt>
        <c:idx val="279"/>
        <c:marker>
          <c:symbol val="none"/>
        </c:marker>
      </c:pivotFmt>
      <c:pivotFmt>
        <c:idx val="280"/>
        <c:marker>
          <c:symbol val="none"/>
        </c:marker>
      </c:pivotFmt>
      <c:pivotFmt>
        <c:idx val="281"/>
        <c:marker>
          <c:symbol val="none"/>
        </c:marker>
      </c:pivotFmt>
      <c:pivotFmt>
        <c:idx val="282"/>
        <c:marker>
          <c:symbol val="none"/>
        </c:marker>
      </c:pivotFmt>
      <c:pivotFmt>
        <c:idx val="283"/>
        <c:marker>
          <c:symbol val="none"/>
        </c:marker>
      </c:pivotFmt>
      <c:pivotFmt>
        <c:idx val="284"/>
        <c:marker>
          <c:symbol val="none"/>
        </c:marker>
      </c:pivotFmt>
      <c:pivotFmt>
        <c:idx val="285"/>
        <c:marker>
          <c:symbol val="none"/>
        </c:marker>
      </c:pivotFmt>
      <c:pivotFmt>
        <c:idx val="286"/>
        <c:marker>
          <c:symbol val="none"/>
        </c:marker>
      </c:pivotFmt>
      <c:pivotFmt>
        <c:idx val="287"/>
        <c:marker>
          <c:symbol val="none"/>
        </c:marker>
      </c:pivotFmt>
      <c:pivotFmt>
        <c:idx val="288"/>
        <c:marker>
          <c:symbol val="none"/>
        </c:marker>
      </c:pivotFmt>
      <c:pivotFmt>
        <c:idx val="289"/>
        <c:marker>
          <c:symbol val="none"/>
        </c:marker>
      </c:pivotFmt>
      <c:pivotFmt>
        <c:idx val="290"/>
        <c:marker>
          <c:symbol val="none"/>
        </c:marker>
      </c:pivotFmt>
      <c:pivotFmt>
        <c:idx val="291"/>
        <c:marker>
          <c:symbol val="none"/>
        </c:marker>
      </c:pivotFmt>
      <c:pivotFmt>
        <c:idx val="292"/>
        <c:marker>
          <c:symbol val="none"/>
        </c:marker>
      </c:pivotFmt>
      <c:pivotFmt>
        <c:idx val="293"/>
        <c:marker>
          <c:symbol val="none"/>
        </c:marker>
      </c:pivotFmt>
      <c:pivotFmt>
        <c:idx val="294"/>
        <c:marker>
          <c:symbol val="none"/>
        </c:marker>
      </c:pivotFmt>
      <c:pivotFmt>
        <c:idx val="295"/>
        <c:marker>
          <c:symbol val="none"/>
        </c:marker>
      </c:pivotFmt>
      <c:pivotFmt>
        <c:idx val="296"/>
        <c:marker>
          <c:symbol val="none"/>
        </c:marker>
      </c:pivotFmt>
      <c:pivotFmt>
        <c:idx val="297"/>
        <c:marker>
          <c:symbol val="none"/>
        </c:marker>
      </c:pivotFmt>
      <c:pivotFmt>
        <c:idx val="298"/>
        <c:marker>
          <c:symbol val="none"/>
        </c:marker>
      </c:pivotFmt>
      <c:pivotFmt>
        <c:idx val="299"/>
        <c:marker>
          <c:symbol val="none"/>
        </c:marker>
      </c:pivotFmt>
      <c:pivotFmt>
        <c:idx val="300"/>
        <c:marker>
          <c:symbol val="none"/>
        </c:marker>
      </c:pivotFmt>
      <c:pivotFmt>
        <c:idx val="301"/>
        <c:marker>
          <c:symbol val="none"/>
        </c:marker>
      </c:pivotFmt>
      <c:pivotFmt>
        <c:idx val="302"/>
        <c:marker>
          <c:symbol val="none"/>
        </c:marker>
      </c:pivotFmt>
      <c:pivotFmt>
        <c:idx val="303"/>
        <c:marker>
          <c:symbol val="none"/>
        </c:marker>
      </c:pivotFmt>
      <c:pivotFmt>
        <c:idx val="304"/>
        <c:marker>
          <c:symbol val="none"/>
        </c:marker>
      </c:pivotFmt>
      <c:pivotFmt>
        <c:idx val="305"/>
        <c:marker>
          <c:symbol val="none"/>
        </c:marker>
      </c:pivotFmt>
      <c:pivotFmt>
        <c:idx val="306"/>
        <c:marker>
          <c:symbol val="none"/>
        </c:marker>
      </c:pivotFmt>
      <c:pivotFmt>
        <c:idx val="307"/>
        <c:marker>
          <c:symbol val="none"/>
        </c:marker>
      </c:pivotFmt>
      <c:pivotFmt>
        <c:idx val="308"/>
        <c:marker>
          <c:symbol val="none"/>
        </c:marker>
      </c:pivotFmt>
      <c:pivotFmt>
        <c:idx val="309"/>
        <c:marker>
          <c:symbol val="none"/>
        </c:marker>
      </c:pivotFmt>
      <c:pivotFmt>
        <c:idx val="310"/>
        <c:marker>
          <c:symbol val="none"/>
        </c:marker>
      </c:pivotFmt>
      <c:pivotFmt>
        <c:idx val="311"/>
        <c:marker>
          <c:symbol val="none"/>
        </c:marker>
      </c:pivotFmt>
      <c:pivotFmt>
        <c:idx val="312"/>
        <c:marker>
          <c:symbol val="none"/>
        </c:marker>
      </c:pivotFmt>
      <c:pivotFmt>
        <c:idx val="313"/>
        <c:marker>
          <c:symbol val="none"/>
        </c:marker>
      </c:pivotFmt>
      <c:pivotFmt>
        <c:idx val="314"/>
        <c:marker>
          <c:symbol val="none"/>
        </c:marker>
      </c:pivotFmt>
      <c:pivotFmt>
        <c:idx val="315"/>
        <c:marker>
          <c:symbol val="none"/>
        </c:marker>
      </c:pivotFmt>
      <c:pivotFmt>
        <c:idx val="316"/>
        <c:marker>
          <c:symbol val="none"/>
        </c:marker>
      </c:pivotFmt>
      <c:pivotFmt>
        <c:idx val="317"/>
        <c:marker>
          <c:symbol val="none"/>
        </c:marker>
      </c:pivotFmt>
      <c:pivotFmt>
        <c:idx val="318"/>
        <c:marker>
          <c:symbol val="none"/>
        </c:marker>
      </c:pivotFmt>
      <c:pivotFmt>
        <c:idx val="319"/>
        <c:marker>
          <c:symbol val="none"/>
        </c:marker>
      </c:pivotFmt>
      <c:pivotFmt>
        <c:idx val="320"/>
        <c:marker>
          <c:symbol val="none"/>
        </c:marker>
      </c:pivotFmt>
      <c:pivotFmt>
        <c:idx val="321"/>
        <c:marker>
          <c:symbol val="none"/>
        </c:marker>
      </c:pivotFmt>
      <c:pivotFmt>
        <c:idx val="322"/>
        <c:marker>
          <c:symbol val="none"/>
        </c:marker>
      </c:pivotFmt>
      <c:pivotFmt>
        <c:idx val="323"/>
        <c:marker>
          <c:symbol val="none"/>
        </c:marker>
      </c:pivotFmt>
      <c:pivotFmt>
        <c:idx val="324"/>
        <c:marker>
          <c:symbol val="none"/>
        </c:marker>
      </c:pivotFmt>
      <c:pivotFmt>
        <c:idx val="325"/>
        <c:marker>
          <c:symbol val="none"/>
        </c:marker>
      </c:pivotFmt>
      <c:pivotFmt>
        <c:idx val="326"/>
        <c:marker>
          <c:symbol val="none"/>
        </c:marker>
      </c:pivotFmt>
      <c:pivotFmt>
        <c:idx val="327"/>
        <c:marker>
          <c:symbol val="none"/>
        </c:marker>
      </c:pivotFmt>
      <c:pivotFmt>
        <c:idx val="328"/>
        <c:marker>
          <c:symbol val="none"/>
        </c:marker>
      </c:pivotFmt>
      <c:pivotFmt>
        <c:idx val="329"/>
        <c:marker>
          <c:symbol val="none"/>
        </c:marker>
      </c:pivotFmt>
      <c:pivotFmt>
        <c:idx val="330"/>
        <c:marker>
          <c:symbol val="none"/>
        </c:marker>
      </c:pivotFmt>
      <c:pivotFmt>
        <c:idx val="331"/>
        <c:marker>
          <c:symbol val="none"/>
        </c:marker>
      </c:pivotFmt>
      <c:pivotFmt>
        <c:idx val="332"/>
        <c:marker>
          <c:symbol val="none"/>
        </c:marker>
      </c:pivotFmt>
      <c:pivotFmt>
        <c:idx val="333"/>
        <c:marker>
          <c:symbol val="none"/>
        </c:marker>
      </c:pivotFmt>
      <c:pivotFmt>
        <c:idx val="334"/>
        <c:marker>
          <c:symbol val="none"/>
        </c:marker>
      </c:pivotFmt>
      <c:pivotFmt>
        <c:idx val="335"/>
        <c:marker>
          <c:symbol val="none"/>
        </c:marker>
      </c:pivotFmt>
      <c:pivotFmt>
        <c:idx val="336"/>
        <c:marker>
          <c:symbol val="none"/>
        </c:marker>
      </c:pivotFmt>
      <c:pivotFmt>
        <c:idx val="337"/>
        <c:marker>
          <c:symbol val="none"/>
        </c:marker>
      </c:pivotFmt>
      <c:pivotFmt>
        <c:idx val="338"/>
        <c:marker>
          <c:symbol val="none"/>
        </c:marker>
      </c:pivotFmt>
      <c:pivotFmt>
        <c:idx val="339"/>
        <c:marker>
          <c:symbol val="none"/>
        </c:marker>
      </c:pivotFmt>
      <c:pivotFmt>
        <c:idx val="340"/>
        <c:marker>
          <c:symbol val="none"/>
        </c:marker>
      </c:pivotFmt>
      <c:pivotFmt>
        <c:idx val="341"/>
        <c:marker>
          <c:symbol val="none"/>
        </c:marker>
      </c:pivotFmt>
      <c:pivotFmt>
        <c:idx val="342"/>
        <c:marker>
          <c:symbol val="none"/>
        </c:marker>
      </c:pivotFmt>
      <c:pivotFmt>
        <c:idx val="343"/>
        <c:marker>
          <c:symbol val="none"/>
        </c:marker>
      </c:pivotFmt>
      <c:pivotFmt>
        <c:idx val="344"/>
        <c:marker>
          <c:symbol val="none"/>
        </c:marker>
      </c:pivotFmt>
      <c:pivotFmt>
        <c:idx val="345"/>
        <c:marker>
          <c:symbol val="none"/>
        </c:marker>
      </c:pivotFmt>
      <c:pivotFmt>
        <c:idx val="346"/>
        <c:marker>
          <c:symbol val="none"/>
        </c:marker>
      </c:pivotFmt>
      <c:pivotFmt>
        <c:idx val="347"/>
        <c:marker>
          <c:symbol val="none"/>
        </c:marker>
      </c:pivotFmt>
      <c:pivotFmt>
        <c:idx val="348"/>
        <c:marker>
          <c:symbol val="none"/>
        </c:marker>
      </c:pivotFmt>
      <c:pivotFmt>
        <c:idx val="349"/>
        <c:marker>
          <c:symbol val="none"/>
        </c:marker>
      </c:pivotFmt>
      <c:pivotFmt>
        <c:idx val="350"/>
        <c:marker>
          <c:symbol val="none"/>
        </c:marker>
      </c:pivotFmt>
      <c:pivotFmt>
        <c:idx val="351"/>
        <c:marker>
          <c:symbol val="none"/>
        </c:marker>
      </c:pivotFmt>
      <c:pivotFmt>
        <c:idx val="352"/>
        <c:marker>
          <c:symbol val="none"/>
        </c:marker>
      </c:pivotFmt>
      <c:pivotFmt>
        <c:idx val="353"/>
        <c:marker>
          <c:symbol val="none"/>
        </c:marker>
      </c:pivotFmt>
      <c:pivotFmt>
        <c:idx val="354"/>
        <c:marker>
          <c:symbol val="none"/>
        </c:marker>
      </c:pivotFmt>
      <c:pivotFmt>
        <c:idx val="355"/>
        <c:marker>
          <c:symbol val="none"/>
        </c:marker>
      </c:pivotFmt>
      <c:pivotFmt>
        <c:idx val="356"/>
        <c:marker>
          <c:symbol val="none"/>
        </c:marker>
      </c:pivotFmt>
      <c:pivotFmt>
        <c:idx val="357"/>
        <c:marker>
          <c:symbol val="none"/>
        </c:marker>
      </c:pivotFmt>
      <c:pivotFmt>
        <c:idx val="358"/>
        <c:marker>
          <c:symbol val="none"/>
        </c:marker>
      </c:pivotFmt>
      <c:pivotFmt>
        <c:idx val="359"/>
        <c:marker>
          <c:symbol val="none"/>
        </c:marker>
      </c:pivotFmt>
      <c:pivotFmt>
        <c:idx val="360"/>
        <c:marker>
          <c:symbol val="none"/>
        </c:marker>
      </c:pivotFmt>
      <c:pivotFmt>
        <c:idx val="361"/>
        <c:marker>
          <c:symbol val="none"/>
        </c:marker>
      </c:pivotFmt>
      <c:pivotFmt>
        <c:idx val="362"/>
        <c:marker>
          <c:symbol val="none"/>
        </c:marker>
      </c:pivotFmt>
      <c:pivotFmt>
        <c:idx val="363"/>
        <c:marker>
          <c:symbol val="none"/>
        </c:marker>
      </c:pivotFmt>
      <c:pivotFmt>
        <c:idx val="364"/>
        <c:marker>
          <c:symbol val="none"/>
        </c:marker>
      </c:pivotFmt>
      <c:pivotFmt>
        <c:idx val="365"/>
        <c:marker>
          <c:symbol val="none"/>
        </c:marker>
      </c:pivotFmt>
      <c:pivotFmt>
        <c:idx val="366"/>
        <c:marker>
          <c:symbol val="none"/>
        </c:marker>
      </c:pivotFmt>
      <c:pivotFmt>
        <c:idx val="367"/>
        <c:marker>
          <c:symbol val="none"/>
        </c:marker>
      </c:pivotFmt>
      <c:pivotFmt>
        <c:idx val="368"/>
        <c:marker>
          <c:symbol val="none"/>
        </c:marker>
      </c:pivotFmt>
      <c:pivotFmt>
        <c:idx val="369"/>
        <c:marker>
          <c:symbol val="none"/>
        </c:marker>
      </c:pivotFmt>
      <c:pivotFmt>
        <c:idx val="370"/>
        <c:marker>
          <c:symbol val="none"/>
        </c:marker>
      </c:pivotFmt>
      <c:pivotFmt>
        <c:idx val="371"/>
        <c:marker>
          <c:symbol val="none"/>
        </c:marker>
      </c:pivotFmt>
      <c:pivotFmt>
        <c:idx val="372"/>
        <c:marker>
          <c:symbol val="none"/>
        </c:marker>
      </c:pivotFmt>
      <c:pivotFmt>
        <c:idx val="373"/>
        <c:marker>
          <c:symbol val="none"/>
        </c:marker>
      </c:pivotFmt>
      <c:pivotFmt>
        <c:idx val="374"/>
        <c:marker>
          <c:symbol val="none"/>
        </c:marker>
      </c:pivotFmt>
      <c:pivotFmt>
        <c:idx val="375"/>
        <c:marker>
          <c:symbol val="none"/>
        </c:marker>
      </c:pivotFmt>
      <c:pivotFmt>
        <c:idx val="376"/>
        <c:marker>
          <c:symbol val="none"/>
        </c:marker>
      </c:pivotFmt>
      <c:pivotFmt>
        <c:idx val="377"/>
        <c:marker>
          <c:symbol val="none"/>
        </c:marker>
      </c:pivotFmt>
      <c:pivotFmt>
        <c:idx val="378"/>
        <c:marker>
          <c:symbol val="none"/>
        </c:marker>
      </c:pivotFmt>
      <c:pivotFmt>
        <c:idx val="379"/>
        <c:marker>
          <c:symbol val="none"/>
        </c:marker>
      </c:pivotFmt>
      <c:pivotFmt>
        <c:idx val="380"/>
        <c:marker>
          <c:symbol val="none"/>
        </c:marker>
      </c:pivotFmt>
      <c:pivotFmt>
        <c:idx val="381"/>
        <c:marker>
          <c:symbol val="none"/>
        </c:marker>
      </c:pivotFmt>
      <c:pivotFmt>
        <c:idx val="382"/>
        <c:marker>
          <c:symbol val="none"/>
        </c:marker>
      </c:pivotFmt>
      <c:pivotFmt>
        <c:idx val="383"/>
        <c:marker>
          <c:symbol val="none"/>
        </c:marker>
      </c:pivotFmt>
      <c:pivotFmt>
        <c:idx val="384"/>
        <c:marker>
          <c:symbol val="none"/>
        </c:marker>
      </c:pivotFmt>
      <c:pivotFmt>
        <c:idx val="385"/>
        <c:marker>
          <c:symbol val="none"/>
        </c:marker>
      </c:pivotFmt>
      <c:pivotFmt>
        <c:idx val="386"/>
        <c:marker>
          <c:symbol val="none"/>
        </c:marker>
      </c:pivotFmt>
      <c:pivotFmt>
        <c:idx val="387"/>
        <c:marker>
          <c:symbol val="none"/>
        </c:marker>
      </c:pivotFmt>
      <c:pivotFmt>
        <c:idx val="388"/>
        <c:marker>
          <c:symbol val="none"/>
        </c:marker>
      </c:pivotFmt>
      <c:pivotFmt>
        <c:idx val="389"/>
        <c:marker>
          <c:symbol val="none"/>
        </c:marker>
      </c:pivotFmt>
      <c:pivotFmt>
        <c:idx val="390"/>
        <c:marker>
          <c:symbol val="none"/>
        </c:marker>
      </c:pivotFmt>
      <c:pivotFmt>
        <c:idx val="391"/>
        <c:marker>
          <c:symbol val="none"/>
        </c:marker>
      </c:pivotFmt>
      <c:pivotFmt>
        <c:idx val="392"/>
        <c:marker>
          <c:symbol val="none"/>
        </c:marker>
      </c:pivotFmt>
      <c:pivotFmt>
        <c:idx val="393"/>
        <c:marker>
          <c:symbol val="none"/>
        </c:marker>
      </c:pivotFmt>
      <c:pivotFmt>
        <c:idx val="394"/>
        <c:marker>
          <c:symbol val="none"/>
        </c:marker>
      </c:pivotFmt>
      <c:pivotFmt>
        <c:idx val="395"/>
        <c:marker>
          <c:symbol val="none"/>
        </c:marker>
      </c:pivotFmt>
      <c:pivotFmt>
        <c:idx val="396"/>
        <c:marker>
          <c:symbol val="none"/>
        </c:marker>
      </c:pivotFmt>
      <c:pivotFmt>
        <c:idx val="397"/>
        <c:marker>
          <c:symbol val="none"/>
        </c:marker>
      </c:pivotFmt>
      <c:pivotFmt>
        <c:idx val="398"/>
        <c:marker>
          <c:symbol val="none"/>
        </c:marker>
      </c:pivotFmt>
      <c:pivotFmt>
        <c:idx val="399"/>
        <c:marker>
          <c:symbol val="none"/>
        </c:marker>
      </c:pivotFmt>
      <c:pivotFmt>
        <c:idx val="400"/>
        <c:marker>
          <c:symbol val="none"/>
        </c:marker>
      </c:pivotFmt>
      <c:pivotFmt>
        <c:idx val="401"/>
        <c:marker>
          <c:symbol val="none"/>
        </c:marker>
      </c:pivotFmt>
      <c:pivotFmt>
        <c:idx val="402"/>
        <c:marker>
          <c:symbol val="none"/>
        </c:marker>
      </c:pivotFmt>
      <c:pivotFmt>
        <c:idx val="403"/>
        <c:marker>
          <c:symbol val="none"/>
        </c:marker>
      </c:pivotFmt>
      <c:pivotFmt>
        <c:idx val="404"/>
        <c:marker>
          <c:symbol val="none"/>
        </c:marker>
      </c:pivotFmt>
      <c:pivotFmt>
        <c:idx val="405"/>
        <c:marker>
          <c:symbol val="none"/>
        </c:marker>
      </c:pivotFmt>
      <c:pivotFmt>
        <c:idx val="406"/>
        <c:marker>
          <c:symbol val="none"/>
        </c:marker>
      </c:pivotFmt>
      <c:pivotFmt>
        <c:idx val="407"/>
        <c:marker>
          <c:symbol val="none"/>
        </c:marker>
      </c:pivotFmt>
      <c:pivotFmt>
        <c:idx val="408"/>
        <c:marker>
          <c:symbol val="none"/>
        </c:marker>
      </c:pivotFmt>
      <c:pivotFmt>
        <c:idx val="409"/>
        <c:marker>
          <c:symbol val="none"/>
        </c:marker>
      </c:pivotFmt>
      <c:pivotFmt>
        <c:idx val="410"/>
        <c:marker>
          <c:symbol val="none"/>
        </c:marker>
      </c:pivotFmt>
      <c:pivotFmt>
        <c:idx val="411"/>
        <c:marker>
          <c:symbol val="none"/>
        </c:marker>
      </c:pivotFmt>
      <c:pivotFmt>
        <c:idx val="412"/>
        <c:marker>
          <c:symbol val="none"/>
        </c:marker>
      </c:pivotFmt>
      <c:pivotFmt>
        <c:idx val="413"/>
        <c:marker>
          <c:symbol val="none"/>
        </c:marker>
      </c:pivotFmt>
      <c:pivotFmt>
        <c:idx val="414"/>
        <c:marker>
          <c:symbol val="none"/>
        </c:marker>
      </c:pivotFmt>
      <c:pivotFmt>
        <c:idx val="415"/>
        <c:marker>
          <c:symbol val="none"/>
        </c:marker>
      </c:pivotFmt>
      <c:pivotFmt>
        <c:idx val="416"/>
        <c:marker>
          <c:symbol val="none"/>
        </c:marker>
      </c:pivotFmt>
      <c:pivotFmt>
        <c:idx val="417"/>
        <c:marker>
          <c:symbol val="none"/>
        </c:marker>
      </c:pivotFmt>
      <c:pivotFmt>
        <c:idx val="418"/>
        <c:marker>
          <c:symbol val="none"/>
        </c:marker>
      </c:pivotFmt>
      <c:pivotFmt>
        <c:idx val="419"/>
        <c:marker>
          <c:symbol val="none"/>
        </c:marker>
      </c:pivotFmt>
      <c:pivotFmt>
        <c:idx val="420"/>
        <c:marker>
          <c:symbol val="none"/>
        </c:marker>
      </c:pivotFmt>
      <c:pivotFmt>
        <c:idx val="421"/>
        <c:marker>
          <c:symbol val="none"/>
        </c:marker>
      </c:pivotFmt>
      <c:pivotFmt>
        <c:idx val="422"/>
        <c:marker>
          <c:symbol val="none"/>
        </c:marker>
      </c:pivotFmt>
      <c:pivotFmt>
        <c:idx val="423"/>
        <c:marker>
          <c:symbol val="none"/>
        </c:marker>
      </c:pivotFmt>
      <c:pivotFmt>
        <c:idx val="424"/>
        <c:marker>
          <c:symbol val="none"/>
        </c:marker>
      </c:pivotFmt>
      <c:pivotFmt>
        <c:idx val="425"/>
        <c:marker>
          <c:symbol val="none"/>
        </c:marker>
      </c:pivotFmt>
      <c:pivotFmt>
        <c:idx val="426"/>
        <c:marker>
          <c:symbol val="none"/>
        </c:marker>
      </c:pivotFmt>
      <c:pivotFmt>
        <c:idx val="427"/>
        <c:marker>
          <c:symbol val="none"/>
        </c:marker>
      </c:pivotFmt>
      <c:pivotFmt>
        <c:idx val="428"/>
        <c:marker>
          <c:symbol val="none"/>
        </c:marker>
      </c:pivotFmt>
      <c:pivotFmt>
        <c:idx val="429"/>
        <c:marker>
          <c:symbol val="none"/>
        </c:marker>
      </c:pivotFmt>
      <c:pivotFmt>
        <c:idx val="430"/>
        <c:marker>
          <c:symbol val="none"/>
        </c:marker>
      </c:pivotFmt>
      <c:pivotFmt>
        <c:idx val="431"/>
        <c:marker>
          <c:symbol val="none"/>
        </c:marker>
      </c:pivotFmt>
      <c:pivotFmt>
        <c:idx val="432"/>
        <c:marker>
          <c:symbol val="none"/>
        </c:marker>
      </c:pivotFmt>
      <c:pivotFmt>
        <c:idx val="433"/>
        <c:marker>
          <c:symbol val="none"/>
        </c:marker>
      </c:pivotFmt>
      <c:pivotFmt>
        <c:idx val="434"/>
        <c:marker>
          <c:symbol val="none"/>
        </c:marker>
      </c:pivotFmt>
      <c:pivotFmt>
        <c:idx val="435"/>
        <c:marker>
          <c:symbol val="none"/>
        </c:marker>
      </c:pivotFmt>
      <c:pivotFmt>
        <c:idx val="436"/>
        <c:marker>
          <c:symbol val="none"/>
        </c:marker>
      </c:pivotFmt>
      <c:pivotFmt>
        <c:idx val="437"/>
        <c:marker>
          <c:symbol val="none"/>
        </c:marker>
      </c:pivotFmt>
      <c:pivotFmt>
        <c:idx val="438"/>
        <c:marker>
          <c:symbol val="none"/>
        </c:marker>
      </c:pivotFmt>
      <c:pivotFmt>
        <c:idx val="439"/>
        <c:marker>
          <c:symbol val="none"/>
        </c:marker>
      </c:pivotFmt>
      <c:pivotFmt>
        <c:idx val="440"/>
        <c:marker>
          <c:symbol val="none"/>
        </c:marker>
      </c:pivotFmt>
      <c:pivotFmt>
        <c:idx val="441"/>
        <c:marker>
          <c:symbol val="none"/>
        </c:marker>
      </c:pivotFmt>
      <c:pivotFmt>
        <c:idx val="442"/>
        <c:marker>
          <c:symbol val="none"/>
        </c:marker>
      </c:pivotFmt>
      <c:pivotFmt>
        <c:idx val="443"/>
        <c:marker>
          <c:symbol val="none"/>
        </c:marker>
      </c:pivotFmt>
      <c:pivotFmt>
        <c:idx val="444"/>
        <c:marker>
          <c:symbol val="none"/>
        </c:marker>
      </c:pivotFmt>
      <c:pivotFmt>
        <c:idx val="445"/>
        <c:marker>
          <c:symbol val="none"/>
        </c:marker>
      </c:pivotFmt>
      <c:pivotFmt>
        <c:idx val="446"/>
        <c:marker>
          <c:symbol val="none"/>
        </c:marker>
      </c:pivotFmt>
      <c:pivotFmt>
        <c:idx val="447"/>
        <c:marker>
          <c:symbol val="none"/>
        </c:marker>
      </c:pivotFmt>
      <c:pivotFmt>
        <c:idx val="448"/>
        <c:marker>
          <c:symbol val="none"/>
        </c:marker>
      </c:pivotFmt>
      <c:pivotFmt>
        <c:idx val="449"/>
        <c:marker>
          <c:symbol val="none"/>
        </c:marker>
      </c:pivotFmt>
      <c:pivotFmt>
        <c:idx val="450"/>
        <c:marker>
          <c:symbol val="none"/>
        </c:marker>
      </c:pivotFmt>
      <c:pivotFmt>
        <c:idx val="451"/>
        <c:marker>
          <c:symbol val="none"/>
        </c:marker>
      </c:pivotFmt>
      <c:pivotFmt>
        <c:idx val="452"/>
        <c:marker>
          <c:symbol val="none"/>
        </c:marker>
      </c:pivotFmt>
      <c:pivotFmt>
        <c:idx val="453"/>
        <c:marker>
          <c:symbol val="none"/>
        </c:marker>
      </c:pivotFmt>
      <c:pivotFmt>
        <c:idx val="454"/>
        <c:marker>
          <c:symbol val="none"/>
        </c:marker>
      </c:pivotFmt>
      <c:pivotFmt>
        <c:idx val="455"/>
        <c:marker>
          <c:symbol val="none"/>
        </c:marker>
      </c:pivotFmt>
      <c:pivotFmt>
        <c:idx val="456"/>
        <c:marker>
          <c:symbol val="none"/>
        </c:marker>
      </c:pivotFmt>
      <c:pivotFmt>
        <c:idx val="457"/>
        <c:marker>
          <c:symbol val="none"/>
        </c:marker>
      </c:pivotFmt>
      <c:pivotFmt>
        <c:idx val="458"/>
        <c:marker>
          <c:symbol val="none"/>
        </c:marker>
      </c:pivotFmt>
      <c:pivotFmt>
        <c:idx val="459"/>
        <c:marker>
          <c:symbol val="none"/>
        </c:marker>
      </c:pivotFmt>
      <c:pivotFmt>
        <c:idx val="460"/>
        <c:marker>
          <c:symbol val="none"/>
        </c:marker>
      </c:pivotFmt>
      <c:pivotFmt>
        <c:idx val="461"/>
        <c:marker>
          <c:symbol val="none"/>
        </c:marker>
      </c:pivotFmt>
      <c:pivotFmt>
        <c:idx val="462"/>
        <c:marker>
          <c:symbol val="none"/>
        </c:marker>
      </c:pivotFmt>
      <c:pivotFmt>
        <c:idx val="463"/>
        <c:marker>
          <c:symbol val="none"/>
        </c:marker>
      </c:pivotFmt>
      <c:pivotFmt>
        <c:idx val="464"/>
        <c:marker>
          <c:symbol val="none"/>
        </c:marker>
      </c:pivotFmt>
      <c:pivotFmt>
        <c:idx val="465"/>
        <c:marker>
          <c:symbol val="none"/>
        </c:marker>
      </c:pivotFmt>
      <c:pivotFmt>
        <c:idx val="466"/>
        <c:marker>
          <c:symbol val="none"/>
        </c:marker>
      </c:pivotFmt>
      <c:pivotFmt>
        <c:idx val="467"/>
        <c:marker>
          <c:symbol val="none"/>
        </c:marker>
      </c:pivotFmt>
      <c:pivotFmt>
        <c:idx val="468"/>
        <c:marker>
          <c:symbol val="none"/>
        </c:marker>
      </c:pivotFmt>
      <c:pivotFmt>
        <c:idx val="469"/>
        <c:marker>
          <c:symbol val="none"/>
        </c:marker>
      </c:pivotFmt>
      <c:pivotFmt>
        <c:idx val="470"/>
        <c:marker>
          <c:symbol val="none"/>
        </c:marker>
      </c:pivotFmt>
      <c:pivotFmt>
        <c:idx val="471"/>
        <c:marker>
          <c:symbol val="none"/>
        </c:marker>
      </c:pivotFmt>
      <c:pivotFmt>
        <c:idx val="472"/>
        <c:marker>
          <c:symbol val="none"/>
        </c:marker>
      </c:pivotFmt>
      <c:pivotFmt>
        <c:idx val="473"/>
        <c:marker>
          <c:symbol val="none"/>
        </c:marker>
      </c:pivotFmt>
      <c:pivotFmt>
        <c:idx val="474"/>
        <c:marker>
          <c:symbol val="none"/>
        </c:marker>
      </c:pivotFmt>
      <c:pivotFmt>
        <c:idx val="475"/>
        <c:marker>
          <c:symbol val="none"/>
        </c:marker>
      </c:pivotFmt>
      <c:pivotFmt>
        <c:idx val="476"/>
        <c:marker>
          <c:symbol val="none"/>
        </c:marker>
      </c:pivotFmt>
      <c:pivotFmt>
        <c:idx val="477"/>
        <c:marker>
          <c:symbol val="none"/>
        </c:marker>
      </c:pivotFmt>
      <c:pivotFmt>
        <c:idx val="478"/>
        <c:marker>
          <c:symbol val="none"/>
        </c:marker>
      </c:pivotFmt>
      <c:pivotFmt>
        <c:idx val="479"/>
        <c:marker>
          <c:symbol val="none"/>
        </c:marker>
      </c:pivotFmt>
      <c:pivotFmt>
        <c:idx val="480"/>
        <c:marker>
          <c:symbol val="none"/>
        </c:marker>
      </c:pivotFmt>
      <c:pivotFmt>
        <c:idx val="481"/>
        <c:marker>
          <c:symbol val="none"/>
        </c:marker>
      </c:pivotFmt>
      <c:pivotFmt>
        <c:idx val="482"/>
        <c:marker>
          <c:symbol val="none"/>
        </c:marker>
      </c:pivotFmt>
      <c:pivotFmt>
        <c:idx val="483"/>
        <c:marker>
          <c:symbol val="none"/>
        </c:marker>
      </c:pivotFmt>
      <c:pivotFmt>
        <c:idx val="484"/>
        <c:marker>
          <c:symbol val="none"/>
        </c:marker>
      </c:pivotFmt>
      <c:pivotFmt>
        <c:idx val="485"/>
        <c:marker>
          <c:symbol val="none"/>
        </c:marker>
      </c:pivotFmt>
      <c:pivotFmt>
        <c:idx val="486"/>
        <c:marker>
          <c:symbol val="none"/>
        </c:marker>
      </c:pivotFmt>
      <c:pivotFmt>
        <c:idx val="487"/>
        <c:marker>
          <c:symbol val="none"/>
        </c:marker>
      </c:pivotFmt>
      <c:pivotFmt>
        <c:idx val="488"/>
        <c:marker>
          <c:symbol val="none"/>
        </c:marker>
      </c:pivotFmt>
      <c:pivotFmt>
        <c:idx val="489"/>
        <c:marker>
          <c:symbol val="none"/>
        </c:marker>
      </c:pivotFmt>
      <c:pivotFmt>
        <c:idx val="490"/>
        <c:marker>
          <c:symbol val="none"/>
        </c:marker>
      </c:pivotFmt>
      <c:pivotFmt>
        <c:idx val="491"/>
        <c:marker>
          <c:symbol val="none"/>
        </c:marker>
      </c:pivotFmt>
      <c:pivotFmt>
        <c:idx val="492"/>
        <c:marker>
          <c:symbol val="none"/>
        </c:marker>
      </c:pivotFmt>
      <c:pivotFmt>
        <c:idx val="493"/>
        <c:marker>
          <c:symbol val="none"/>
        </c:marker>
      </c:pivotFmt>
      <c:pivotFmt>
        <c:idx val="494"/>
        <c:marker>
          <c:symbol val="none"/>
        </c:marker>
      </c:pivotFmt>
      <c:pivotFmt>
        <c:idx val="495"/>
        <c:marker>
          <c:symbol val="none"/>
        </c:marker>
      </c:pivotFmt>
      <c:pivotFmt>
        <c:idx val="496"/>
        <c:marker>
          <c:symbol val="none"/>
        </c:marker>
      </c:pivotFmt>
      <c:pivotFmt>
        <c:idx val="497"/>
        <c:marker>
          <c:symbol val="none"/>
        </c:marker>
      </c:pivotFmt>
      <c:pivotFmt>
        <c:idx val="498"/>
        <c:marker>
          <c:symbol val="none"/>
        </c:marker>
      </c:pivotFmt>
      <c:pivotFmt>
        <c:idx val="499"/>
        <c:marker>
          <c:symbol val="none"/>
        </c:marker>
      </c:pivotFmt>
      <c:pivotFmt>
        <c:idx val="500"/>
        <c:marker>
          <c:symbol val="none"/>
        </c:marker>
      </c:pivotFmt>
      <c:pivotFmt>
        <c:idx val="501"/>
        <c:marker>
          <c:symbol val="none"/>
        </c:marker>
      </c:pivotFmt>
      <c:pivotFmt>
        <c:idx val="502"/>
        <c:marker>
          <c:symbol val="none"/>
        </c:marker>
      </c:pivotFmt>
      <c:pivotFmt>
        <c:idx val="503"/>
        <c:marker>
          <c:symbol val="none"/>
        </c:marker>
      </c:pivotFmt>
      <c:pivotFmt>
        <c:idx val="504"/>
        <c:marker>
          <c:symbol val="none"/>
        </c:marker>
      </c:pivotFmt>
      <c:pivotFmt>
        <c:idx val="505"/>
        <c:marker>
          <c:symbol val="none"/>
        </c:marker>
      </c:pivotFmt>
      <c:pivotFmt>
        <c:idx val="506"/>
        <c:marker>
          <c:symbol val="none"/>
        </c:marker>
      </c:pivotFmt>
      <c:pivotFmt>
        <c:idx val="507"/>
        <c:marker>
          <c:symbol val="none"/>
        </c:marker>
      </c:pivotFmt>
      <c:pivotFmt>
        <c:idx val="508"/>
        <c:marker>
          <c:symbol val="none"/>
        </c:marker>
      </c:pivotFmt>
      <c:pivotFmt>
        <c:idx val="509"/>
        <c:marker>
          <c:symbol val="none"/>
        </c:marker>
      </c:pivotFmt>
      <c:pivotFmt>
        <c:idx val="510"/>
        <c:marker>
          <c:symbol val="none"/>
        </c:marker>
      </c:pivotFmt>
      <c:pivotFmt>
        <c:idx val="511"/>
        <c:marker>
          <c:symbol val="none"/>
        </c:marker>
      </c:pivotFmt>
      <c:pivotFmt>
        <c:idx val="512"/>
        <c:marker>
          <c:symbol val="none"/>
        </c:marker>
      </c:pivotFmt>
      <c:pivotFmt>
        <c:idx val="513"/>
        <c:marker>
          <c:symbol val="none"/>
        </c:marker>
      </c:pivotFmt>
      <c:pivotFmt>
        <c:idx val="514"/>
        <c:marker>
          <c:symbol val="none"/>
        </c:marker>
      </c:pivotFmt>
      <c:pivotFmt>
        <c:idx val="515"/>
        <c:marker>
          <c:symbol val="none"/>
        </c:marker>
      </c:pivotFmt>
      <c:pivotFmt>
        <c:idx val="516"/>
        <c:marker>
          <c:symbol val="none"/>
        </c:marker>
      </c:pivotFmt>
      <c:pivotFmt>
        <c:idx val="517"/>
        <c:marker>
          <c:symbol val="none"/>
        </c:marker>
      </c:pivotFmt>
      <c:pivotFmt>
        <c:idx val="518"/>
        <c:marker>
          <c:symbol val="none"/>
        </c:marker>
      </c:pivotFmt>
      <c:pivotFmt>
        <c:idx val="519"/>
        <c:marker>
          <c:symbol val="none"/>
        </c:marker>
      </c:pivotFmt>
      <c:pivotFmt>
        <c:idx val="520"/>
        <c:marker>
          <c:symbol val="none"/>
        </c:marker>
      </c:pivotFmt>
      <c:pivotFmt>
        <c:idx val="521"/>
        <c:marker>
          <c:symbol val="none"/>
        </c:marker>
      </c:pivotFmt>
      <c:pivotFmt>
        <c:idx val="522"/>
        <c:marker>
          <c:symbol val="none"/>
        </c:marker>
      </c:pivotFmt>
      <c:pivotFmt>
        <c:idx val="523"/>
        <c:marker>
          <c:symbol val="none"/>
        </c:marker>
      </c:pivotFmt>
      <c:pivotFmt>
        <c:idx val="524"/>
        <c:marker>
          <c:symbol val="none"/>
        </c:marker>
      </c:pivotFmt>
      <c:pivotFmt>
        <c:idx val="525"/>
        <c:marker>
          <c:symbol val="none"/>
        </c:marker>
      </c:pivotFmt>
      <c:pivotFmt>
        <c:idx val="526"/>
        <c:marker>
          <c:symbol val="none"/>
        </c:marker>
      </c:pivotFmt>
      <c:pivotFmt>
        <c:idx val="527"/>
        <c:marker>
          <c:symbol val="none"/>
        </c:marker>
      </c:pivotFmt>
      <c:pivotFmt>
        <c:idx val="528"/>
        <c:marker>
          <c:symbol val="none"/>
        </c:marker>
      </c:pivotFmt>
      <c:pivotFmt>
        <c:idx val="529"/>
        <c:marker>
          <c:symbol val="none"/>
        </c:marker>
      </c:pivotFmt>
      <c:pivotFmt>
        <c:idx val="530"/>
        <c:marker>
          <c:symbol val="none"/>
        </c:marker>
      </c:pivotFmt>
      <c:pivotFmt>
        <c:idx val="531"/>
        <c:marker>
          <c:symbol val="none"/>
        </c:marker>
      </c:pivotFmt>
      <c:pivotFmt>
        <c:idx val="532"/>
        <c:marker>
          <c:symbol val="none"/>
        </c:marker>
      </c:pivotFmt>
      <c:pivotFmt>
        <c:idx val="533"/>
        <c:marker>
          <c:symbol val="none"/>
        </c:marker>
      </c:pivotFmt>
      <c:pivotFmt>
        <c:idx val="534"/>
        <c:marker>
          <c:symbol val="none"/>
        </c:marker>
      </c:pivotFmt>
      <c:pivotFmt>
        <c:idx val="535"/>
        <c:marker>
          <c:symbol val="none"/>
        </c:marker>
      </c:pivotFmt>
      <c:pivotFmt>
        <c:idx val="536"/>
        <c:marker>
          <c:symbol val="none"/>
        </c:marker>
      </c:pivotFmt>
      <c:pivotFmt>
        <c:idx val="537"/>
        <c:marker>
          <c:symbol val="none"/>
        </c:marker>
      </c:pivotFmt>
      <c:pivotFmt>
        <c:idx val="538"/>
        <c:marker>
          <c:symbol val="none"/>
        </c:marker>
      </c:pivotFmt>
      <c:pivotFmt>
        <c:idx val="539"/>
        <c:marker>
          <c:symbol val="none"/>
        </c:marker>
      </c:pivotFmt>
      <c:pivotFmt>
        <c:idx val="540"/>
        <c:marker>
          <c:symbol val="none"/>
        </c:marker>
      </c:pivotFmt>
      <c:pivotFmt>
        <c:idx val="541"/>
        <c:marker>
          <c:symbol val="none"/>
        </c:marker>
      </c:pivotFmt>
      <c:pivotFmt>
        <c:idx val="542"/>
        <c:marker>
          <c:symbol val="none"/>
        </c:marker>
      </c:pivotFmt>
      <c:pivotFmt>
        <c:idx val="543"/>
        <c:marker>
          <c:symbol val="none"/>
        </c:marker>
      </c:pivotFmt>
      <c:pivotFmt>
        <c:idx val="544"/>
        <c:marker>
          <c:symbol val="none"/>
        </c:marker>
      </c:pivotFmt>
      <c:pivotFmt>
        <c:idx val="545"/>
        <c:marker>
          <c:symbol val="none"/>
        </c:marker>
      </c:pivotFmt>
      <c:pivotFmt>
        <c:idx val="546"/>
        <c:marker>
          <c:symbol val="none"/>
        </c:marker>
      </c:pivotFmt>
      <c:pivotFmt>
        <c:idx val="547"/>
        <c:marker>
          <c:symbol val="none"/>
        </c:marker>
      </c:pivotFmt>
      <c:pivotFmt>
        <c:idx val="548"/>
        <c:marker>
          <c:symbol val="none"/>
        </c:marker>
      </c:pivotFmt>
      <c:pivotFmt>
        <c:idx val="549"/>
        <c:marker>
          <c:symbol val="none"/>
        </c:marker>
      </c:pivotFmt>
      <c:pivotFmt>
        <c:idx val="550"/>
        <c:marker>
          <c:symbol val="none"/>
        </c:marker>
      </c:pivotFmt>
      <c:pivotFmt>
        <c:idx val="551"/>
        <c:marker>
          <c:symbol val="none"/>
        </c:marker>
      </c:pivotFmt>
      <c:pivotFmt>
        <c:idx val="552"/>
        <c:marker>
          <c:symbol val="none"/>
        </c:marker>
      </c:pivotFmt>
      <c:pivotFmt>
        <c:idx val="553"/>
        <c:marker>
          <c:symbol val="none"/>
        </c:marker>
      </c:pivotFmt>
      <c:pivotFmt>
        <c:idx val="554"/>
        <c:marker>
          <c:symbol val="none"/>
        </c:marker>
      </c:pivotFmt>
      <c:pivotFmt>
        <c:idx val="555"/>
        <c:marker>
          <c:symbol val="none"/>
        </c:marker>
      </c:pivotFmt>
      <c:pivotFmt>
        <c:idx val="556"/>
        <c:marker>
          <c:symbol val="none"/>
        </c:marker>
      </c:pivotFmt>
      <c:pivotFmt>
        <c:idx val="557"/>
        <c:marker>
          <c:symbol val="none"/>
        </c:marker>
      </c:pivotFmt>
      <c:pivotFmt>
        <c:idx val="558"/>
        <c:marker>
          <c:symbol val="none"/>
        </c:marker>
      </c:pivotFmt>
      <c:pivotFmt>
        <c:idx val="559"/>
        <c:marker>
          <c:symbol val="none"/>
        </c:marker>
      </c:pivotFmt>
      <c:pivotFmt>
        <c:idx val="560"/>
        <c:marker>
          <c:symbol val="none"/>
        </c:marker>
      </c:pivotFmt>
      <c:pivotFmt>
        <c:idx val="561"/>
        <c:marker>
          <c:symbol val="none"/>
        </c:marker>
      </c:pivotFmt>
      <c:pivotFmt>
        <c:idx val="562"/>
        <c:marker>
          <c:symbol val="none"/>
        </c:marker>
      </c:pivotFmt>
      <c:pivotFmt>
        <c:idx val="563"/>
        <c:marker>
          <c:symbol val="none"/>
        </c:marker>
      </c:pivotFmt>
      <c:pivotFmt>
        <c:idx val="564"/>
        <c:marker>
          <c:symbol val="none"/>
        </c:marker>
      </c:pivotFmt>
      <c:pivotFmt>
        <c:idx val="565"/>
        <c:marker>
          <c:symbol val="none"/>
        </c:marker>
      </c:pivotFmt>
      <c:pivotFmt>
        <c:idx val="566"/>
        <c:marker>
          <c:symbol val="none"/>
        </c:marker>
      </c:pivotFmt>
      <c:pivotFmt>
        <c:idx val="567"/>
        <c:marker>
          <c:symbol val="none"/>
        </c:marker>
      </c:pivotFmt>
      <c:pivotFmt>
        <c:idx val="568"/>
        <c:marker>
          <c:symbol val="none"/>
        </c:marker>
      </c:pivotFmt>
      <c:pivotFmt>
        <c:idx val="569"/>
        <c:marker>
          <c:symbol val="none"/>
        </c:marker>
      </c:pivotFmt>
      <c:pivotFmt>
        <c:idx val="570"/>
        <c:marker>
          <c:symbol val="none"/>
        </c:marker>
      </c:pivotFmt>
      <c:pivotFmt>
        <c:idx val="571"/>
        <c:marker>
          <c:symbol val="none"/>
        </c:marker>
      </c:pivotFmt>
      <c:pivotFmt>
        <c:idx val="572"/>
        <c:marker>
          <c:symbol val="none"/>
        </c:marker>
      </c:pivotFmt>
      <c:pivotFmt>
        <c:idx val="573"/>
        <c:marker>
          <c:symbol val="none"/>
        </c:marker>
      </c:pivotFmt>
      <c:pivotFmt>
        <c:idx val="574"/>
        <c:marker>
          <c:symbol val="none"/>
        </c:marker>
      </c:pivotFmt>
      <c:pivotFmt>
        <c:idx val="575"/>
        <c:marker>
          <c:symbol val="none"/>
        </c:marker>
      </c:pivotFmt>
      <c:pivotFmt>
        <c:idx val="576"/>
        <c:marker>
          <c:symbol val="none"/>
        </c:marker>
      </c:pivotFmt>
      <c:pivotFmt>
        <c:idx val="577"/>
        <c:marker>
          <c:symbol val="none"/>
        </c:marker>
      </c:pivotFmt>
      <c:pivotFmt>
        <c:idx val="578"/>
        <c:marker>
          <c:symbol val="none"/>
        </c:marker>
      </c:pivotFmt>
      <c:pivotFmt>
        <c:idx val="579"/>
        <c:marker>
          <c:symbol val="none"/>
        </c:marker>
      </c:pivotFmt>
      <c:pivotFmt>
        <c:idx val="580"/>
        <c:marker>
          <c:symbol val="none"/>
        </c:marker>
      </c:pivotFmt>
      <c:pivotFmt>
        <c:idx val="581"/>
        <c:marker>
          <c:symbol val="none"/>
        </c:marker>
      </c:pivotFmt>
      <c:pivotFmt>
        <c:idx val="582"/>
        <c:marker>
          <c:symbol val="none"/>
        </c:marker>
      </c:pivotFmt>
      <c:pivotFmt>
        <c:idx val="583"/>
        <c:marker>
          <c:symbol val="none"/>
        </c:marker>
      </c:pivotFmt>
      <c:pivotFmt>
        <c:idx val="584"/>
        <c:marker>
          <c:symbol val="none"/>
        </c:marker>
      </c:pivotFmt>
      <c:pivotFmt>
        <c:idx val="585"/>
        <c:marker>
          <c:symbol val="none"/>
        </c:marker>
      </c:pivotFmt>
      <c:pivotFmt>
        <c:idx val="586"/>
        <c:marker>
          <c:symbol val="none"/>
        </c:marker>
      </c:pivotFmt>
      <c:pivotFmt>
        <c:idx val="587"/>
        <c:marker>
          <c:symbol val="none"/>
        </c:marker>
      </c:pivotFmt>
      <c:pivotFmt>
        <c:idx val="588"/>
        <c:marker>
          <c:symbol val="none"/>
        </c:marker>
      </c:pivotFmt>
      <c:pivotFmt>
        <c:idx val="589"/>
        <c:marker>
          <c:symbol val="none"/>
        </c:marker>
      </c:pivotFmt>
      <c:pivotFmt>
        <c:idx val="590"/>
        <c:marker>
          <c:symbol val="none"/>
        </c:marker>
      </c:pivotFmt>
      <c:pivotFmt>
        <c:idx val="591"/>
        <c:marker>
          <c:symbol val="none"/>
        </c:marker>
      </c:pivotFmt>
      <c:pivotFmt>
        <c:idx val="592"/>
        <c:marker>
          <c:symbol val="none"/>
        </c:marker>
      </c:pivotFmt>
      <c:pivotFmt>
        <c:idx val="593"/>
        <c:marker>
          <c:symbol val="none"/>
        </c:marker>
      </c:pivotFmt>
      <c:pivotFmt>
        <c:idx val="594"/>
        <c:marker>
          <c:symbol val="none"/>
        </c:marker>
      </c:pivotFmt>
      <c:pivotFmt>
        <c:idx val="595"/>
        <c:marker>
          <c:symbol val="none"/>
        </c:marker>
      </c:pivotFmt>
      <c:pivotFmt>
        <c:idx val="596"/>
        <c:marker>
          <c:symbol val="none"/>
        </c:marker>
      </c:pivotFmt>
      <c:pivotFmt>
        <c:idx val="597"/>
        <c:marker>
          <c:symbol val="none"/>
        </c:marker>
      </c:pivotFmt>
      <c:pivotFmt>
        <c:idx val="598"/>
        <c:marker>
          <c:symbol val="none"/>
        </c:marker>
      </c:pivotFmt>
      <c:pivotFmt>
        <c:idx val="599"/>
        <c:marker>
          <c:symbol val="none"/>
        </c:marker>
      </c:pivotFmt>
      <c:pivotFmt>
        <c:idx val="600"/>
        <c:marker>
          <c:symbol val="none"/>
        </c:marker>
      </c:pivotFmt>
      <c:pivotFmt>
        <c:idx val="601"/>
        <c:marker>
          <c:symbol val="none"/>
        </c:marker>
      </c:pivotFmt>
      <c:pivotFmt>
        <c:idx val="602"/>
        <c:marker>
          <c:symbol val="none"/>
        </c:marker>
      </c:pivotFmt>
      <c:pivotFmt>
        <c:idx val="603"/>
        <c:marker>
          <c:symbol val="none"/>
        </c:marker>
      </c:pivotFmt>
      <c:pivotFmt>
        <c:idx val="604"/>
        <c:marker>
          <c:symbol val="none"/>
        </c:marker>
      </c:pivotFmt>
      <c:pivotFmt>
        <c:idx val="605"/>
        <c:marker>
          <c:symbol val="none"/>
        </c:marker>
      </c:pivotFmt>
      <c:pivotFmt>
        <c:idx val="606"/>
        <c:marker>
          <c:symbol val="none"/>
        </c:marker>
      </c:pivotFmt>
      <c:pivotFmt>
        <c:idx val="607"/>
        <c:marker>
          <c:symbol val="none"/>
        </c:marker>
      </c:pivotFmt>
      <c:pivotFmt>
        <c:idx val="608"/>
        <c:marker>
          <c:symbol val="none"/>
        </c:marker>
      </c:pivotFmt>
      <c:pivotFmt>
        <c:idx val="609"/>
        <c:marker>
          <c:symbol val="none"/>
        </c:marker>
      </c:pivotFmt>
      <c:pivotFmt>
        <c:idx val="610"/>
        <c:marker>
          <c:symbol val="none"/>
        </c:marker>
      </c:pivotFmt>
      <c:pivotFmt>
        <c:idx val="611"/>
        <c:marker>
          <c:symbol val="none"/>
        </c:marker>
      </c:pivotFmt>
      <c:pivotFmt>
        <c:idx val="612"/>
        <c:marker>
          <c:symbol val="none"/>
        </c:marker>
      </c:pivotFmt>
      <c:pivotFmt>
        <c:idx val="613"/>
        <c:marker>
          <c:symbol val="none"/>
        </c:marker>
      </c:pivotFmt>
      <c:pivotFmt>
        <c:idx val="614"/>
        <c:marker>
          <c:symbol val="none"/>
        </c:marker>
      </c:pivotFmt>
      <c:pivotFmt>
        <c:idx val="615"/>
        <c:marker>
          <c:symbol val="none"/>
        </c:marker>
      </c:pivotFmt>
      <c:pivotFmt>
        <c:idx val="616"/>
        <c:marker>
          <c:symbol val="none"/>
        </c:marker>
      </c:pivotFmt>
      <c:pivotFmt>
        <c:idx val="617"/>
        <c:marker>
          <c:symbol val="none"/>
        </c:marker>
      </c:pivotFmt>
      <c:pivotFmt>
        <c:idx val="618"/>
        <c:marker>
          <c:symbol val="none"/>
        </c:marker>
      </c:pivotFmt>
      <c:pivotFmt>
        <c:idx val="619"/>
        <c:marker>
          <c:symbol val="none"/>
        </c:marker>
      </c:pivotFmt>
      <c:pivotFmt>
        <c:idx val="620"/>
        <c:marker>
          <c:symbol val="none"/>
        </c:marker>
      </c:pivotFmt>
      <c:pivotFmt>
        <c:idx val="621"/>
        <c:marker>
          <c:symbol val="none"/>
        </c:marker>
      </c:pivotFmt>
      <c:pivotFmt>
        <c:idx val="622"/>
        <c:marker>
          <c:symbol val="none"/>
        </c:marker>
      </c:pivotFmt>
      <c:pivotFmt>
        <c:idx val="623"/>
        <c:marker>
          <c:symbol val="none"/>
        </c:marker>
      </c:pivotFmt>
      <c:pivotFmt>
        <c:idx val="624"/>
        <c:marker>
          <c:symbol val="none"/>
        </c:marker>
      </c:pivotFmt>
      <c:pivotFmt>
        <c:idx val="625"/>
        <c:marker>
          <c:symbol val="none"/>
        </c:marker>
      </c:pivotFmt>
      <c:pivotFmt>
        <c:idx val="626"/>
        <c:marker>
          <c:symbol val="none"/>
        </c:marker>
      </c:pivotFmt>
      <c:pivotFmt>
        <c:idx val="627"/>
        <c:marker>
          <c:symbol val="none"/>
        </c:marker>
      </c:pivotFmt>
      <c:pivotFmt>
        <c:idx val="628"/>
        <c:marker>
          <c:symbol val="none"/>
        </c:marker>
      </c:pivotFmt>
      <c:pivotFmt>
        <c:idx val="629"/>
        <c:marker>
          <c:symbol val="none"/>
        </c:marker>
      </c:pivotFmt>
      <c:pivotFmt>
        <c:idx val="630"/>
        <c:marker>
          <c:symbol val="none"/>
        </c:marker>
      </c:pivotFmt>
      <c:pivotFmt>
        <c:idx val="631"/>
        <c:marker>
          <c:symbol val="none"/>
        </c:marker>
      </c:pivotFmt>
      <c:pivotFmt>
        <c:idx val="632"/>
        <c:marker>
          <c:symbol val="none"/>
        </c:marker>
      </c:pivotFmt>
      <c:pivotFmt>
        <c:idx val="633"/>
        <c:marker>
          <c:symbol val="none"/>
        </c:marker>
      </c:pivotFmt>
      <c:pivotFmt>
        <c:idx val="634"/>
        <c:marker>
          <c:symbol val="none"/>
        </c:marker>
      </c:pivotFmt>
      <c:pivotFmt>
        <c:idx val="635"/>
        <c:marker>
          <c:symbol val="none"/>
        </c:marker>
      </c:pivotFmt>
      <c:pivotFmt>
        <c:idx val="636"/>
        <c:marker>
          <c:symbol val="none"/>
        </c:marker>
      </c:pivotFmt>
      <c:pivotFmt>
        <c:idx val="637"/>
        <c:marker>
          <c:symbol val="none"/>
        </c:marker>
      </c:pivotFmt>
      <c:pivotFmt>
        <c:idx val="638"/>
        <c:marker>
          <c:symbol val="none"/>
        </c:marker>
      </c:pivotFmt>
      <c:pivotFmt>
        <c:idx val="639"/>
        <c:marker>
          <c:symbol val="none"/>
        </c:marker>
      </c:pivotFmt>
      <c:pivotFmt>
        <c:idx val="640"/>
        <c:marker>
          <c:symbol val="none"/>
        </c:marker>
      </c:pivotFmt>
      <c:pivotFmt>
        <c:idx val="641"/>
        <c:marker>
          <c:symbol val="none"/>
        </c:marker>
      </c:pivotFmt>
      <c:pivotFmt>
        <c:idx val="642"/>
        <c:marker>
          <c:symbol val="none"/>
        </c:marker>
      </c:pivotFmt>
      <c:pivotFmt>
        <c:idx val="643"/>
        <c:marker>
          <c:symbol val="none"/>
        </c:marker>
      </c:pivotFmt>
      <c:pivotFmt>
        <c:idx val="644"/>
        <c:marker>
          <c:symbol val="none"/>
        </c:marker>
      </c:pivotFmt>
      <c:pivotFmt>
        <c:idx val="645"/>
        <c:marker>
          <c:symbol val="none"/>
        </c:marker>
      </c:pivotFmt>
      <c:pivotFmt>
        <c:idx val="646"/>
        <c:marker>
          <c:symbol val="none"/>
        </c:marker>
      </c:pivotFmt>
      <c:pivotFmt>
        <c:idx val="647"/>
        <c:marker>
          <c:symbol val="none"/>
        </c:marker>
      </c:pivotFmt>
      <c:pivotFmt>
        <c:idx val="648"/>
        <c:marker>
          <c:symbol val="none"/>
        </c:marker>
      </c:pivotFmt>
      <c:pivotFmt>
        <c:idx val="649"/>
        <c:marker>
          <c:symbol val="none"/>
        </c:marker>
      </c:pivotFmt>
      <c:pivotFmt>
        <c:idx val="650"/>
        <c:marker>
          <c:symbol val="none"/>
        </c:marker>
      </c:pivotFmt>
      <c:pivotFmt>
        <c:idx val="651"/>
        <c:marker>
          <c:symbol val="none"/>
        </c:marker>
      </c:pivotFmt>
      <c:pivotFmt>
        <c:idx val="652"/>
        <c:marker>
          <c:symbol val="none"/>
        </c:marker>
      </c:pivotFmt>
      <c:pivotFmt>
        <c:idx val="653"/>
        <c:marker>
          <c:symbol val="none"/>
        </c:marker>
      </c:pivotFmt>
      <c:pivotFmt>
        <c:idx val="654"/>
        <c:marker>
          <c:symbol val="none"/>
        </c:marker>
      </c:pivotFmt>
      <c:pivotFmt>
        <c:idx val="655"/>
        <c:marker>
          <c:symbol val="none"/>
        </c:marker>
      </c:pivotFmt>
      <c:pivotFmt>
        <c:idx val="656"/>
        <c:marker>
          <c:symbol val="none"/>
        </c:marker>
      </c:pivotFmt>
      <c:pivotFmt>
        <c:idx val="657"/>
        <c:marker>
          <c:symbol val="none"/>
        </c:marker>
      </c:pivotFmt>
      <c:pivotFmt>
        <c:idx val="658"/>
        <c:marker>
          <c:symbol val="none"/>
        </c:marker>
      </c:pivotFmt>
      <c:pivotFmt>
        <c:idx val="659"/>
        <c:marker>
          <c:symbol val="none"/>
        </c:marker>
      </c:pivotFmt>
      <c:pivotFmt>
        <c:idx val="660"/>
        <c:marker>
          <c:symbol val="none"/>
        </c:marker>
      </c:pivotFmt>
      <c:pivotFmt>
        <c:idx val="661"/>
        <c:marker>
          <c:symbol val="none"/>
        </c:marker>
      </c:pivotFmt>
      <c:pivotFmt>
        <c:idx val="662"/>
        <c:marker>
          <c:symbol val="none"/>
        </c:marker>
      </c:pivotFmt>
      <c:pivotFmt>
        <c:idx val="663"/>
        <c:marker>
          <c:symbol val="none"/>
        </c:marker>
      </c:pivotFmt>
      <c:pivotFmt>
        <c:idx val="664"/>
        <c:marker>
          <c:symbol val="none"/>
        </c:marker>
      </c:pivotFmt>
      <c:pivotFmt>
        <c:idx val="665"/>
        <c:marker>
          <c:symbol val="none"/>
        </c:marker>
      </c:pivotFmt>
      <c:pivotFmt>
        <c:idx val="666"/>
        <c:marker>
          <c:symbol val="none"/>
        </c:marker>
      </c:pivotFmt>
      <c:pivotFmt>
        <c:idx val="667"/>
        <c:marker>
          <c:symbol val="none"/>
        </c:marker>
      </c:pivotFmt>
      <c:pivotFmt>
        <c:idx val="668"/>
        <c:marker>
          <c:symbol val="none"/>
        </c:marker>
      </c:pivotFmt>
      <c:pivotFmt>
        <c:idx val="669"/>
        <c:marker>
          <c:symbol val="none"/>
        </c:marker>
      </c:pivotFmt>
      <c:pivotFmt>
        <c:idx val="670"/>
        <c:marker>
          <c:symbol val="none"/>
        </c:marker>
      </c:pivotFmt>
      <c:pivotFmt>
        <c:idx val="671"/>
        <c:marker>
          <c:symbol val="none"/>
        </c:marker>
      </c:pivotFmt>
      <c:pivotFmt>
        <c:idx val="672"/>
        <c:marker>
          <c:symbol val="none"/>
        </c:marker>
      </c:pivotFmt>
      <c:pivotFmt>
        <c:idx val="673"/>
        <c:marker>
          <c:symbol val="none"/>
        </c:marker>
      </c:pivotFmt>
      <c:pivotFmt>
        <c:idx val="674"/>
        <c:marker>
          <c:symbol val="none"/>
        </c:marker>
      </c:pivotFmt>
      <c:pivotFmt>
        <c:idx val="675"/>
        <c:marker>
          <c:symbol val="none"/>
        </c:marker>
      </c:pivotFmt>
      <c:pivotFmt>
        <c:idx val="676"/>
        <c:marker>
          <c:symbol val="none"/>
        </c:marker>
      </c:pivotFmt>
      <c:pivotFmt>
        <c:idx val="677"/>
        <c:marker>
          <c:symbol val="none"/>
        </c:marker>
      </c:pivotFmt>
      <c:pivotFmt>
        <c:idx val="678"/>
        <c:marker>
          <c:symbol val="none"/>
        </c:marker>
      </c:pivotFmt>
      <c:pivotFmt>
        <c:idx val="679"/>
        <c:marker>
          <c:symbol val="none"/>
        </c:marker>
      </c:pivotFmt>
      <c:pivotFmt>
        <c:idx val="680"/>
        <c:marker>
          <c:symbol val="none"/>
        </c:marker>
      </c:pivotFmt>
      <c:pivotFmt>
        <c:idx val="681"/>
        <c:marker>
          <c:symbol val="none"/>
        </c:marker>
      </c:pivotFmt>
      <c:pivotFmt>
        <c:idx val="682"/>
        <c:marker>
          <c:symbol val="none"/>
        </c:marker>
      </c:pivotFmt>
      <c:pivotFmt>
        <c:idx val="683"/>
        <c:marker>
          <c:symbol val="none"/>
        </c:marker>
      </c:pivotFmt>
      <c:pivotFmt>
        <c:idx val="684"/>
        <c:marker>
          <c:symbol val="none"/>
        </c:marker>
      </c:pivotFmt>
      <c:pivotFmt>
        <c:idx val="685"/>
        <c:marker>
          <c:symbol val="none"/>
        </c:marker>
      </c:pivotFmt>
      <c:pivotFmt>
        <c:idx val="686"/>
        <c:marker>
          <c:symbol val="none"/>
        </c:marker>
      </c:pivotFmt>
      <c:pivotFmt>
        <c:idx val="687"/>
        <c:marker>
          <c:symbol val="none"/>
        </c:marker>
      </c:pivotFmt>
      <c:pivotFmt>
        <c:idx val="688"/>
        <c:marker>
          <c:symbol val="none"/>
        </c:marker>
      </c:pivotFmt>
      <c:pivotFmt>
        <c:idx val="689"/>
        <c:marker>
          <c:symbol val="none"/>
        </c:marker>
      </c:pivotFmt>
      <c:pivotFmt>
        <c:idx val="690"/>
        <c:marker>
          <c:symbol val="none"/>
        </c:marker>
      </c:pivotFmt>
      <c:pivotFmt>
        <c:idx val="691"/>
        <c:marker>
          <c:symbol val="none"/>
        </c:marker>
      </c:pivotFmt>
      <c:pivotFmt>
        <c:idx val="692"/>
        <c:marker>
          <c:symbol val="none"/>
        </c:marker>
      </c:pivotFmt>
      <c:pivotFmt>
        <c:idx val="693"/>
        <c:marker>
          <c:symbol val="none"/>
        </c:marker>
      </c:pivotFmt>
      <c:pivotFmt>
        <c:idx val="694"/>
        <c:marker>
          <c:symbol val="none"/>
        </c:marker>
      </c:pivotFmt>
      <c:pivotFmt>
        <c:idx val="695"/>
        <c:marker>
          <c:symbol val="none"/>
        </c:marker>
      </c:pivotFmt>
      <c:pivotFmt>
        <c:idx val="696"/>
        <c:marker>
          <c:symbol val="none"/>
        </c:marker>
      </c:pivotFmt>
      <c:pivotFmt>
        <c:idx val="697"/>
        <c:marker>
          <c:symbol val="none"/>
        </c:marker>
      </c:pivotFmt>
      <c:pivotFmt>
        <c:idx val="698"/>
        <c:marker>
          <c:symbol val="none"/>
        </c:marker>
      </c:pivotFmt>
      <c:pivotFmt>
        <c:idx val="699"/>
        <c:marker>
          <c:symbol val="none"/>
        </c:marker>
      </c:pivotFmt>
      <c:pivotFmt>
        <c:idx val="700"/>
        <c:marker>
          <c:symbol val="none"/>
        </c:marker>
      </c:pivotFmt>
      <c:pivotFmt>
        <c:idx val="701"/>
        <c:marker>
          <c:symbol val="none"/>
        </c:marker>
      </c:pivotFmt>
      <c:pivotFmt>
        <c:idx val="702"/>
        <c:marker>
          <c:symbol val="none"/>
        </c:marker>
      </c:pivotFmt>
      <c:pivotFmt>
        <c:idx val="703"/>
        <c:marker>
          <c:symbol val="none"/>
        </c:marker>
      </c:pivotFmt>
      <c:pivotFmt>
        <c:idx val="704"/>
        <c:marker>
          <c:symbol val="none"/>
        </c:marker>
      </c:pivotFmt>
      <c:pivotFmt>
        <c:idx val="705"/>
        <c:marker>
          <c:symbol val="none"/>
        </c:marker>
      </c:pivotFmt>
      <c:pivotFmt>
        <c:idx val="706"/>
        <c:marker>
          <c:symbol val="none"/>
        </c:marker>
      </c:pivotFmt>
      <c:pivotFmt>
        <c:idx val="707"/>
        <c:marker>
          <c:symbol val="none"/>
        </c:marker>
      </c:pivotFmt>
      <c:pivotFmt>
        <c:idx val="708"/>
        <c:marker>
          <c:symbol val="none"/>
        </c:marker>
      </c:pivotFmt>
      <c:pivotFmt>
        <c:idx val="709"/>
        <c:marker>
          <c:symbol val="none"/>
        </c:marker>
      </c:pivotFmt>
      <c:pivotFmt>
        <c:idx val="710"/>
        <c:marker>
          <c:symbol val="none"/>
        </c:marker>
      </c:pivotFmt>
      <c:pivotFmt>
        <c:idx val="711"/>
        <c:marker>
          <c:symbol val="none"/>
        </c:marker>
      </c:pivotFmt>
      <c:pivotFmt>
        <c:idx val="712"/>
        <c:marker>
          <c:symbol val="none"/>
        </c:marker>
      </c:pivotFmt>
      <c:pivotFmt>
        <c:idx val="713"/>
        <c:marker>
          <c:symbol val="none"/>
        </c:marker>
      </c:pivotFmt>
      <c:pivotFmt>
        <c:idx val="714"/>
        <c:marker>
          <c:symbol val="none"/>
        </c:marker>
      </c:pivotFmt>
      <c:pivotFmt>
        <c:idx val="715"/>
        <c:marker>
          <c:symbol val="none"/>
        </c:marker>
      </c:pivotFmt>
      <c:pivotFmt>
        <c:idx val="716"/>
        <c:marker>
          <c:symbol val="none"/>
        </c:marker>
      </c:pivotFmt>
      <c:pivotFmt>
        <c:idx val="717"/>
        <c:marker>
          <c:symbol val="none"/>
        </c:marker>
      </c:pivotFmt>
      <c:pivotFmt>
        <c:idx val="718"/>
        <c:marker>
          <c:symbol val="none"/>
        </c:marker>
      </c:pivotFmt>
      <c:pivotFmt>
        <c:idx val="719"/>
        <c:marker>
          <c:symbol val="none"/>
        </c:marker>
      </c:pivotFmt>
      <c:pivotFmt>
        <c:idx val="720"/>
        <c:marker>
          <c:symbol val="none"/>
        </c:marker>
      </c:pivotFmt>
      <c:pivotFmt>
        <c:idx val="721"/>
        <c:marker>
          <c:symbol val="none"/>
        </c:marker>
      </c:pivotFmt>
      <c:pivotFmt>
        <c:idx val="722"/>
        <c:marker>
          <c:symbol val="none"/>
        </c:marker>
      </c:pivotFmt>
      <c:pivotFmt>
        <c:idx val="723"/>
        <c:marker>
          <c:symbol val="none"/>
        </c:marker>
      </c:pivotFmt>
      <c:pivotFmt>
        <c:idx val="724"/>
        <c:marker>
          <c:symbol val="none"/>
        </c:marker>
      </c:pivotFmt>
      <c:pivotFmt>
        <c:idx val="725"/>
        <c:marker>
          <c:symbol val="none"/>
        </c:marker>
      </c:pivotFmt>
      <c:pivotFmt>
        <c:idx val="726"/>
        <c:marker>
          <c:symbol val="none"/>
        </c:marker>
      </c:pivotFmt>
      <c:pivotFmt>
        <c:idx val="727"/>
        <c:marker>
          <c:symbol val="none"/>
        </c:marker>
      </c:pivotFmt>
      <c:pivotFmt>
        <c:idx val="728"/>
        <c:marker>
          <c:symbol val="none"/>
        </c:marker>
      </c:pivotFmt>
      <c:pivotFmt>
        <c:idx val="729"/>
        <c:marker>
          <c:symbol val="none"/>
        </c:marker>
      </c:pivotFmt>
      <c:pivotFmt>
        <c:idx val="730"/>
        <c:marker>
          <c:symbol val="none"/>
        </c:marker>
      </c:pivotFmt>
      <c:pivotFmt>
        <c:idx val="731"/>
        <c:marker>
          <c:symbol val="none"/>
        </c:marker>
      </c:pivotFmt>
      <c:pivotFmt>
        <c:idx val="732"/>
        <c:marker>
          <c:symbol val="none"/>
        </c:marker>
      </c:pivotFmt>
      <c:pivotFmt>
        <c:idx val="733"/>
        <c:marker>
          <c:symbol val="none"/>
        </c:marker>
      </c:pivotFmt>
      <c:pivotFmt>
        <c:idx val="734"/>
        <c:marker>
          <c:symbol val="none"/>
        </c:marker>
      </c:pivotFmt>
      <c:pivotFmt>
        <c:idx val="735"/>
        <c:marker>
          <c:symbol val="none"/>
        </c:marker>
      </c:pivotFmt>
      <c:pivotFmt>
        <c:idx val="736"/>
        <c:marker>
          <c:symbol val="none"/>
        </c:marker>
      </c:pivotFmt>
      <c:pivotFmt>
        <c:idx val="737"/>
        <c:marker>
          <c:symbol val="none"/>
        </c:marker>
      </c:pivotFmt>
      <c:pivotFmt>
        <c:idx val="738"/>
        <c:marker>
          <c:symbol val="none"/>
        </c:marker>
      </c:pivotFmt>
      <c:pivotFmt>
        <c:idx val="739"/>
        <c:marker>
          <c:symbol val="none"/>
        </c:marker>
      </c:pivotFmt>
      <c:pivotFmt>
        <c:idx val="740"/>
        <c:marker>
          <c:symbol val="none"/>
        </c:marker>
      </c:pivotFmt>
      <c:pivotFmt>
        <c:idx val="741"/>
        <c:marker>
          <c:symbol val="none"/>
        </c:marker>
      </c:pivotFmt>
      <c:pivotFmt>
        <c:idx val="742"/>
        <c:marker>
          <c:symbol val="none"/>
        </c:marker>
      </c:pivotFmt>
      <c:pivotFmt>
        <c:idx val="743"/>
        <c:marker>
          <c:symbol val="none"/>
        </c:marker>
      </c:pivotFmt>
      <c:pivotFmt>
        <c:idx val="744"/>
        <c:marker>
          <c:symbol val="none"/>
        </c:marker>
      </c:pivotFmt>
      <c:pivotFmt>
        <c:idx val="745"/>
        <c:marker>
          <c:symbol val="none"/>
        </c:marker>
      </c:pivotFmt>
      <c:pivotFmt>
        <c:idx val="746"/>
        <c:marker>
          <c:symbol val="none"/>
        </c:marker>
      </c:pivotFmt>
      <c:pivotFmt>
        <c:idx val="747"/>
        <c:marker>
          <c:symbol val="none"/>
        </c:marker>
      </c:pivotFmt>
      <c:pivotFmt>
        <c:idx val="748"/>
        <c:marker>
          <c:symbol val="none"/>
        </c:marker>
      </c:pivotFmt>
      <c:pivotFmt>
        <c:idx val="749"/>
        <c:marker>
          <c:symbol val="none"/>
        </c:marker>
      </c:pivotFmt>
      <c:pivotFmt>
        <c:idx val="750"/>
        <c:marker>
          <c:symbol val="none"/>
        </c:marker>
      </c:pivotFmt>
      <c:pivotFmt>
        <c:idx val="751"/>
        <c:marker>
          <c:symbol val="none"/>
        </c:marker>
      </c:pivotFmt>
      <c:pivotFmt>
        <c:idx val="752"/>
        <c:marker>
          <c:symbol val="none"/>
        </c:marker>
      </c:pivotFmt>
      <c:pivotFmt>
        <c:idx val="753"/>
        <c:marker>
          <c:symbol val="none"/>
        </c:marker>
      </c:pivotFmt>
      <c:pivotFmt>
        <c:idx val="754"/>
        <c:marker>
          <c:symbol val="none"/>
        </c:marker>
      </c:pivotFmt>
      <c:pivotFmt>
        <c:idx val="755"/>
        <c:marker>
          <c:symbol val="none"/>
        </c:marker>
      </c:pivotFmt>
      <c:pivotFmt>
        <c:idx val="756"/>
        <c:marker>
          <c:symbol val="none"/>
        </c:marker>
      </c:pivotFmt>
      <c:pivotFmt>
        <c:idx val="757"/>
        <c:marker>
          <c:symbol val="none"/>
        </c:marker>
      </c:pivotFmt>
      <c:pivotFmt>
        <c:idx val="758"/>
        <c:marker>
          <c:symbol val="none"/>
        </c:marker>
      </c:pivotFmt>
      <c:pivotFmt>
        <c:idx val="759"/>
        <c:marker>
          <c:symbol val="none"/>
        </c:marker>
      </c:pivotFmt>
      <c:pivotFmt>
        <c:idx val="760"/>
        <c:marker>
          <c:symbol val="none"/>
        </c:marker>
      </c:pivotFmt>
      <c:pivotFmt>
        <c:idx val="761"/>
        <c:marker>
          <c:symbol val="none"/>
        </c:marker>
      </c:pivotFmt>
      <c:pivotFmt>
        <c:idx val="762"/>
        <c:marker>
          <c:symbol val="none"/>
        </c:marker>
      </c:pivotFmt>
      <c:pivotFmt>
        <c:idx val="763"/>
        <c:marker>
          <c:symbol val="none"/>
        </c:marker>
      </c:pivotFmt>
      <c:pivotFmt>
        <c:idx val="764"/>
        <c:marker>
          <c:symbol val="none"/>
        </c:marker>
      </c:pivotFmt>
      <c:pivotFmt>
        <c:idx val="765"/>
        <c:marker>
          <c:symbol val="none"/>
        </c:marker>
      </c:pivotFmt>
      <c:pivotFmt>
        <c:idx val="766"/>
        <c:marker>
          <c:symbol val="none"/>
        </c:marker>
      </c:pivotFmt>
      <c:pivotFmt>
        <c:idx val="767"/>
        <c:marker>
          <c:symbol val="none"/>
        </c:marker>
      </c:pivotFmt>
      <c:pivotFmt>
        <c:idx val="768"/>
        <c:marker>
          <c:symbol val="none"/>
        </c:marker>
      </c:pivotFmt>
      <c:pivotFmt>
        <c:idx val="769"/>
        <c:marker>
          <c:symbol val="none"/>
        </c:marker>
      </c:pivotFmt>
      <c:pivotFmt>
        <c:idx val="770"/>
        <c:marker>
          <c:symbol val="none"/>
        </c:marker>
      </c:pivotFmt>
      <c:pivotFmt>
        <c:idx val="771"/>
        <c:marker>
          <c:symbol val="none"/>
        </c:marker>
      </c:pivotFmt>
      <c:pivotFmt>
        <c:idx val="772"/>
        <c:marker>
          <c:symbol val="none"/>
        </c:marker>
      </c:pivotFmt>
      <c:pivotFmt>
        <c:idx val="773"/>
        <c:marker>
          <c:symbol val="none"/>
        </c:marker>
      </c:pivotFmt>
      <c:pivotFmt>
        <c:idx val="774"/>
        <c:marker>
          <c:symbol val="none"/>
        </c:marker>
      </c:pivotFmt>
      <c:pivotFmt>
        <c:idx val="775"/>
        <c:marker>
          <c:symbol val="none"/>
        </c:marker>
      </c:pivotFmt>
      <c:pivotFmt>
        <c:idx val="776"/>
        <c:marker>
          <c:symbol val="none"/>
        </c:marker>
      </c:pivotFmt>
      <c:pivotFmt>
        <c:idx val="777"/>
        <c:marker>
          <c:symbol val="none"/>
        </c:marker>
      </c:pivotFmt>
      <c:pivotFmt>
        <c:idx val="778"/>
        <c:marker>
          <c:symbol val="none"/>
        </c:marker>
      </c:pivotFmt>
      <c:pivotFmt>
        <c:idx val="779"/>
        <c:marker>
          <c:symbol val="none"/>
        </c:marker>
      </c:pivotFmt>
      <c:pivotFmt>
        <c:idx val="780"/>
        <c:marker>
          <c:symbol val="none"/>
        </c:marker>
      </c:pivotFmt>
      <c:pivotFmt>
        <c:idx val="781"/>
        <c:marker>
          <c:symbol val="none"/>
        </c:marker>
      </c:pivotFmt>
      <c:pivotFmt>
        <c:idx val="782"/>
        <c:marker>
          <c:symbol val="none"/>
        </c:marker>
      </c:pivotFmt>
      <c:pivotFmt>
        <c:idx val="783"/>
        <c:marker>
          <c:symbol val="none"/>
        </c:marker>
      </c:pivotFmt>
      <c:pivotFmt>
        <c:idx val="784"/>
        <c:marker>
          <c:symbol val="none"/>
        </c:marker>
      </c:pivotFmt>
      <c:pivotFmt>
        <c:idx val="785"/>
        <c:marker>
          <c:symbol val="none"/>
        </c:marker>
      </c:pivotFmt>
      <c:pivotFmt>
        <c:idx val="786"/>
        <c:marker>
          <c:symbol val="none"/>
        </c:marker>
      </c:pivotFmt>
      <c:pivotFmt>
        <c:idx val="787"/>
        <c:marker>
          <c:symbol val="none"/>
        </c:marker>
      </c:pivotFmt>
      <c:pivotFmt>
        <c:idx val="788"/>
        <c:marker>
          <c:symbol val="none"/>
        </c:marker>
      </c:pivotFmt>
      <c:pivotFmt>
        <c:idx val="789"/>
        <c:marker>
          <c:symbol val="none"/>
        </c:marker>
      </c:pivotFmt>
      <c:pivotFmt>
        <c:idx val="790"/>
        <c:marker>
          <c:symbol val="none"/>
        </c:marker>
      </c:pivotFmt>
      <c:pivotFmt>
        <c:idx val="791"/>
        <c:marker>
          <c:symbol val="none"/>
        </c:marker>
      </c:pivotFmt>
      <c:pivotFmt>
        <c:idx val="792"/>
        <c:marker>
          <c:symbol val="none"/>
        </c:marker>
      </c:pivotFmt>
      <c:pivotFmt>
        <c:idx val="793"/>
        <c:marker>
          <c:symbol val="none"/>
        </c:marker>
      </c:pivotFmt>
      <c:pivotFmt>
        <c:idx val="794"/>
        <c:marker>
          <c:symbol val="none"/>
        </c:marker>
      </c:pivotFmt>
      <c:pivotFmt>
        <c:idx val="795"/>
        <c:marker>
          <c:symbol val="none"/>
        </c:marker>
      </c:pivotFmt>
      <c:pivotFmt>
        <c:idx val="796"/>
        <c:marker>
          <c:symbol val="none"/>
        </c:marker>
      </c:pivotFmt>
      <c:pivotFmt>
        <c:idx val="797"/>
        <c:marker>
          <c:symbol val="none"/>
        </c:marker>
      </c:pivotFmt>
      <c:pivotFmt>
        <c:idx val="798"/>
        <c:marker>
          <c:symbol val="none"/>
        </c:marker>
      </c:pivotFmt>
      <c:pivotFmt>
        <c:idx val="799"/>
        <c:marker>
          <c:symbol val="none"/>
        </c:marker>
      </c:pivotFmt>
      <c:pivotFmt>
        <c:idx val="800"/>
        <c:marker>
          <c:symbol val="none"/>
        </c:marker>
      </c:pivotFmt>
      <c:pivotFmt>
        <c:idx val="801"/>
        <c:marker>
          <c:symbol val="none"/>
        </c:marker>
      </c:pivotFmt>
      <c:pivotFmt>
        <c:idx val="802"/>
        <c:marker>
          <c:symbol val="none"/>
        </c:marker>
      </c:pivotFmt>
      <c:pivotFmt>
        <c:idx val="803"/>
        <c:marker>
          <c:symbol val="none"/>
        </c:marker>
      </c:pivotFmt>
      <c:pivotFmt>
        <c:idx val="804"/>
        <c:marker>
          <c:symbol val="none"/>
        </c:marker>
      </c:pivotFmt>
      <c:pivotFmt>
        <c:idx val="805"/>
        <c:marker>
          <c:symbol val="none"/>
        </c:marker>
      </c:pivotFmt>
      <c:pivotFmt>
        <c:idx val="806"/>
        <c:marker>
          <c:symbol val="none"/>
        </c:marker>
      </c:pivotFmt>
      <c:pivotFmt>
        <c:idx val="807"/>
        <c:marker>
          <c:symbol val="none"/>
        </c:marker>
      </c:pivotFmt>
      <c:pivotFmt>
        <c:idx val="808"/>
        <c:marker>
          <c:symbol val="none"/>
        </c:marker>
      </c:pivotFmt>
      <c:pivotFmt>
        <c:idx val="809"/>
        <c:marker>
          <c:symbol val="none"/>
        </c:marker>
      </c:pivotFmt>
      <c:pivotFmt>
        <c:idx val="810"/>
        <c:marker>
          <c:symbol val="none"/>
        </c:marker>
      </c:pivotFmt>
      <c:pivotFmt>
        <c:idx val="811"/>
        <c:marker>
          <c:symbol val="none"/>
        </c:marker>
      </c:pivotFmt>
      <c:pivotFmt>
        <c:idx val="812"/>
        <c:marker>
          <c:symbol val="none"/>
        </c:marker>
      </c:pivotFmt>
      <c:pivotFmt>
        <c:idx val="813"/>
        <c:marker>
          <c:symbol val="none"/>
        </c:marker>
      </c:pivotFmt>
      <c:pivotFmt>
        <c:idx val="814"/>
        <c:marker>
          <c:symbol val="none"/>
        </c:marker>
      </c:pivotFmt>
      <c:pivotFmt>
        <c:idx val="815"/>
        <c:marker>
          <c:symbol val="none"/>
        </c:marker>
      </c:pivotFmt>
      <c:pivotFmt>
        <c:idx val="816"/>
        <c:marker>
          <c:symbol val="none"/>
        </c:marker>
      </c:pivotFmt>
      <c:pivotFmt>
        <c:idx val="817"/>
        <c:marker>
          <c:symbol val="none"/>
        </c:marker>
      </c:pivotFmt>
      <c:pivotFmt>
        <c:idx val="818"/>
        <c:marker>
          <c:symbol val="none"/>
        </c:marker>
      </c:pivotFmt>
      <c:pivotFmt>
        <c:idx val="819"/>
        <c:marker>
          <c:symbol val="none"/>
        </c:marker>
      </c:pivotFmt>
    </c:pivotFmts>
    <c:plotArea>
      <c:layout>
        <c:manualLayout>
          <c:layoutTarget val="inner"/>
          <c:xMode val="edge"/>
          <c:yMode val="edge"/>
          <c:x val="3.8911606180011188E-2"/>
          <c:y val="3.3692990953679725E-2"/>
          <c:w val="0.71793943186897324"/>
          <c:h val="0.86577715246172793"/>
        </c:manualLayout>
      </c:layout>
      <c:barChart>
        <c:barDir val="col"/>
        <c:grouping val="stacked"/>
        <c:varyColors val="0"/>
        <c:ser>
          <c:idx val="0"/>
          <c:order val="0"/>
          <c:tx>
            <c:strRef>
              <c:f>'Pivot Emissions (NV)'!$B$3:$B$6</c:f>
              <c:strCache>
                <c:ptCount val="1"/>
                <c:pt idx="0">
                  <c:v>El och fjärrvärme</c:v>
                </c:pt>
              </c:strCache>
            </c:strRef>
          </c:tx>
          <c:spPr>
            <a:solidFill>
              <a:schemeClr val="accent1"/>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(NV)'!$B$7:$B$33</c:f>
              <c:numCache>
                <c:formatCode>#,##0</c:formatCode>
                <c:ptCount val="27"/>
                <c:pt idx="0">
                  <c:v>0.1020300342101573</c:v>
                </c:pt>
                <c:pt idx="1">
                  <c:v>9.8300037254822129E-2</c:v>
                </c:pt>
                <c:pt idx="2">
                  <c:v>9.7608259444153606E-2</c:v>
                </c:pt>
                <c:pt idx="3">
                  <c:v>0.1036663172523048</c:v>
                </c:pt>
                <c:pt idx="4">
                  <c:v>0.12972150359005019</c:v>
                </c:pt>
                <c:pt idx="5">
                  <c:v>8.6255109296782914E-2</c:v>
                </c:pt>
                <c:pt idx="6">
                  <c:v>0.11950444146586298</c:v>
                </c:pt>
                <c:pt idx="7">
                  <c:v>0.10170029793607295</c:v>
                </c:pt>
                <c:pt idx="8">
                  <c:v>7.1196086576427134E-2</c:v>
                </c:pt>
                <c:pt idx="9">
                  <c:v>7.2762234665580919E-2</c:v>
                </c:pt>
                <c:pt idx="10">
                  <c:v>7.0477521214919917E-2</c:v>
                </c:pt>
                <c:pt idx="11">
                  <c:v>8.6934827684665539E-2</c:v>
                </c:pt>
                <c:pt idx="12">
                  <c:v>9.1923587545004487E-2</c:v>
                </c:pt>
                <c:pt idx="13">
                  <c:v>9.7742556378146855E-2</c:v>
                </c:pt>
                <c:pt idx="14">
                  <c:v>0.10036702888421113</c:v>
                </c:pt>
                <c:pt idx="15">
                  <c:v>0.10928392936840084</c:v>
                </c:pt>
                <c:pt idx="16">
                  <c:v>0.11235163007997122</c:v>
                </c:pt>
                <c:pt idx="17">
                  <c:v>0.11236564544519972</c:v>
                </c:pt>
                <c:pt idx="18">
                  <c:v>0.12589175517150492</c:v>
                </c:pt>
                <c:pt idx="19">
                  <c:v>0.13434606458440362</c:v>
                </c:pt>
                <c:pt idx="20">
                  <c:v>0.15204587859773497</c:v>
                </c:pt>
                <c:pt idx="21">
                  <c:v>0.12863916050409435</c:v>
                </c:pt>
                <c:pt idx="22">
                  <c:v>0.13203736118499584</c:v>
                </c:pt>
                <c:pt idx="23">
                  <c:v>0.13277768418628602</c:v>
                </c:pt>
                <c:pt idx="24">
                  <c:v>0.11681825414939287</c:v>
                </c:pt>
                <c:pt idx="25">
                  <c:v>0.11737387867938745</c:v>
                </c:pt>
                <c:pt idx="26">
                  <c:v>0.12826670974868884</c:v>
                </c:pt>
              </c:numCache>
            </c:numRef>
          </c:val>
          <c:extLst xmlns:c16r2="http://schemas.microsoft.com/office/drawing/2015/06/chart">
            <c:ext xmlns:c16="http://schemas.microsoft.com/office/drawing/2014/chart" uri="{C3380CC4-5D6E-409C-BE32-E72D297353CC}">
              <c16:uniqueId val="{00000000-E543-406D-BE50-6516AFE3C8DF}"/>
            </c:ext>
          </c:extLst>
        </c:ser>
        <c:ser>
          <c:idx val="1"/>
          <c:order val="1"/>
          <c:tx>
            <c:strRef>
              <c:f>'Pivot Emissions (NV)'!$C$3:$C$6</c:f>
              <c:strCache>
                <c:ptCount val="1"/>
                <c:pt idx="0">
                  <c:v>Industri</c:v>
                </c:pt>
              </c:strCache>
            </c:strRef>
          </c:tx>
          <c:spPr>
            <a:solidFill>
              <a:schemeClr val="accent2"/>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(NV)'!$C$7:$C$33</c:f>
              <c:numCache>
                <c:formatCode>#,##0</c:formatCode>
                <c:ptCount val="27"/>
                <c:pt idx="0">
                  <c:v>1.9826567706486777</c:v>
                </c:pt>
                <c:pt idx="1">
                  <c:v>2.2535364827835229</c:v>
                </c:pt>
                <c:pt idx="2">
                  <c:v>1.6300351909315656</c:v>
                </c:pt>
                <c:pt idx="3">
                  <c:v>1.413254543729952</c:v>
                </c:pt>
                <c:pt idx="4">
                  <c:v>1.6168988769108459</c:v>
                </c:pt>
                <c:pt idx="5">
                  <c:v>1.6705875203468439</c:v>
                </c:pt>
                <c:pt idx="6">
                  <c:v>1.8644097972897651</c:v>
                </c:pt>
                <c:pt idx="7">
                  <c:v>1.3590789800933023</c:v>
                </c:pt>
                <c:pt idx="8">
                  <c:v>1.9056688364624905</c:v>
                </c:pt>
                <c:pt idx="9">
                  <c:v>2.3767907973985376</c:v>
                </c:pt>
                <c:pt idx="10">
                  <c:v>1.50826960222824</c:v>
                </c:pt>
                <c:pt idx="11">
                  <c:v>1.7538151134683977</c:v>
                </c:pt>
                <c:pt idx="12">
                  <c:v>1.6042787078448895</c:v>
                </c:pt>
                <c:pt idx="13">
                  <c:v>1.6797747102978615</c:v>
                </c:pt>
                <c:pt idx="14">
                  <c:v>1.8091922768705437</c:v>
                </c:pt>
                <c:pt idx="15">
                  <c:v>2.1747682294859736</c:v>
                </c:pt>
                <c:pt idx="16">
                  <c:v>2.6636331924525498</c:v>
                </c:pt>
                <c:pt idx="17">
                  <c:v>2.2389606041395949</c:v>
                </c:pt>
                <c:pt idx="18">
                  <c:v>2.2355454439555587</c:v>
                </c:pt>
                <c:pt idx="19">
                  <c:v>0.55574213080058033</c:v>
                </c:pt>
                <c:pt idx="20">
                  <c:v>0.62997541048795713</c:v>
                </c:pt>
                <c:pt idx="21">
                  <c:v>0.64376493050815953</c:v>
                </c:pt>
                <c:pt idx="22">
                  <c:v>0.59417440299406055</c:v>
                </c:pt>
                <c:pt idx="23">
                  <c:v>0.57458488182544776</c:v>
                </c:pt>
                <c:pt idx="24">
                  <c:v>0.58504754057617248</c:v>
                </c:pt>
                <c:pt idx="25">
                  <c:v>0.63212819591157299</c:v>
                </c:pt>
                <c:pt idx="26">
                  <c:v>0.61615201602772685</c:v>
                </c:pt>
              </c:numCache>
            </c:numRef>
          </c:val>
          <c:extLst xmlns:c16r2="http://schemas.microsoft.com/office/drawing/2015/06/chart">
            <c:ext xmlns:c16="http://schemas.microsoft.com/office/drawing/2014/chart" uri="{C3380CC4-5D6E-409C-BE32-E72D297353CC}">
              <c16:uniqueId val="{00000001-E543-406D-BE50-6516AFE3C8DF}"/>
            </c:ext>
          </c:extLst>
        </c:ser>
        <c:ser>
          <c:idx val="2"/>
          <c:order val="2"/>
          <c:tx>
            <c:strRef>
              <c:f>'Pivot Emissions (NV)'!$D$3:$D$6</c:f>
              <c:strCache>
                <c:ptCount val="1"/>
                <c:pt idx="0">
                  <c:v>Arbetsmaskiner</c:v>
                </c:pt>
              </c:strCache>
            </c:strRef>
          </c:tx>
          <c:spPr>
            <a:solidFill>
              <a:schemeClr val="accent3"/>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(NV)'!$D$7:$D$33</c:f>
              <c:numCache>
                <c:formatCode>#,##0</c:formatCode>
                <c:ptCount val="27"/>
                <c:pt idx="0">
                  <c:v>2.8269292702810075E-2</c:v>
                </c:pt>
                <c:pt idx="1">
                  <c:v>2.6846380659792359E-2</c:v>
                </c:pt>
                <c:pt idx="2">
                  <c:v>3.0496016314558155E-2</c:v>
                </c:pt>
                <c:pt idx="3">
                  <c:v>3.102959974826032E-2</c:v>
                </c:pt>
                <c:pt idx="4">
                  <c:v>3.296144649967242E-2</c:v>
                </c:pt>
                <c:pt idx="5">
                  <c:v>3.1536366222046641E-2</c:v>
                </c:pt>
                <c:pt idx="6">
                  <c:v>3.1899065672220908E-2</c:v>
                </c:pt>
                <c:pt idx="7">
                  <c:v>3.3070712426710461E-2</c:v>
                </c:pt>
                <c:pt idx="8">
                  <c:v>3.4245449459434162E-2</c:v>
                </c:pt>
                <c:pt idx="9">
                  <c:v>3.3392331491428576E-2</c:v>
                </c:pt>
                <c:pt idx="10">
                  <c:v>3.203511527603161E-2</c:v>
                </c:pt>
                <c:pt idx="11">
                  <c:v>3.2331728688369844E-2</c:v>
                </c:pt>
                <c:pt idx="12">
                  <c:v>3.3720951253378095E-2</c:v>
                </c:pt>
                <c:pt idx="13">
                  <c:v>3.4245145023529093E-2</c:v>
                </c:pt>
                <c:pt idx="14">
                  <c:v>3.5140110835953683E-2</c:v>
                </c:pt>
                <c:pt idx="15">
                  <c:v>3.6026277565471748E-2</c:v>
                </c:pt>
                <c:pt idx="16">
                  <c:v>3.6360860922920624E-2</c:v>
                </c:pt>
                <c:pt idx="17">
                  <c:v>3.6157658176485315E-2</c:v>
                </c:pt>
                <c:pt idx="18">
                  <c:v>3.7012215655154904E-2</c:v>
                </c:pt>
                <c:pt idx="19">
                  <c:v>3.697255609191348E-2</c:v>
                </c:pt>
                <c:pt idx="20">
                  <c:v>3.8419454201498511E-2</c:v>
                </c:pt>
                <c:pt idx="21">
                  <c:v>3.9187641324405886E-2</c:v>
                </c:pt>
                <c:pt idx="22">
                  <c:v>4.0047930895972493E-2</c:v>
                </c:pt>
                <c:pt idx="23">
                  <c:v>4.0736693385161955E-2</c:v>
                </c:pt>
                <c:pt idx="24">
                  <c:v>4.1177150517826541E-2</c:v>
                </c:pt>
                <c:pt idx="25">
                  <c:v>4.2725144314776017E-2</c:v>
                </c:pt>
                <c:pt idx="26">
                  <c:v>4.3755341889935968E-2</c:v>
                </c:pt>
              </c:numCache>
            </c:numRef>
          </c:val>
          <c:extLst xmlns:c16r2="http://schemas.microsoft.com/office/drawing/2015/06/chart">
            <c:ext xmlns:c16="http://schemas.microsoft.com/office/drawing/2014/chart" uri="{C3380CC4-5D6E-409C-BE32-E72D297353CC}">
              <c16:uniqueId val="{00000002-E543-406D-BE50-6516AFE3C8DF}"/>
            </c:ext>
          </c:extLst>
        </c:ser>
        <c:ser>
          <c:idx val="3"/>
          <c:order val="3"/>
          <c:tx>
            <c:strRef>
              <c:f>'Pivot Emissions (NV)'!$E$3:$E$6</c:f>
              <c:strCache>
                <c:ptCount val="1"/>
                <c:pt idx="0">
                  <c:v>Inrikes transporter</c:v>
                </c:pt>
              </c:strCache>
            </c:strRef>
          </c:tx>
          <c:spPr>
            <a:solidFill>
              <a:schemeClr val="accent4"/>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(NV)'!$E$7:$E$33</c:f>
              <c:numCache>
                <c:formatCode>#,##0</c:formatCode>
                <c:ptCount val="27"/>
                <c:pt idx="0">
                  <c:v>4.2025669047938793E-2</c:v>
                </c:pt>
                <c:pt idx="1">
                  <c:v>4.1187785921020265E-2</c:v>
                </c:pt>
                <c:pt idx="2">
                  <c:v>4.0426260509691399E-2</c:v>
                </c:pt>
                <c:pt idx="3">
                  <c:v>3.5310248473391183E-2</c:v>
                </c:pt>
                <c:pt idx="4">
                  <c:v>3.2140307667008254E-2</c:v>
                </c:pt>
                <c:pt idx="5">
                  <c:v>2.9726535998073022E-2</c:v>
                </c:pt>
                <c:pt idx="6">
                  <c:v>2.8118011231580059E-2</c:v>
                </c:pt>
                <c:pt idx="7">
                  <c:v>2.8042408746621436E-2</c:v>
                </c:pt>
                <c:pt idx="8">
                  <c:v>2.863605087403169E-2</c:v>
                </c:pt>
                <c:pt idx="9">
                  <c:v>2.9068614412499867E-2</c:v>
                </c:pt>
                <c:pt idx="10">
                  <c:v>2.9081769509176229E-2</c:v>
                </c:pt>
                <c:pt idx="11">
                  <c:v>2.8899694276170635E-2</c:v>
                </c:pt>
                <c:pt idx="12">
                  <c:v>2.8818069554365333E-2</c:v>
                </c:pt>
                <c:pt idx="13">
                  <c:v>2.9321795101591538E-2</c:v>
                </c:pt>
                <c:pt idx="14">
                  <c:v>2.9296181717105019E-2</c:v>
                </c:pt>
                <c:pt idx="15">
                  <c:v>2.9162801832372614E-2</c:v>
                </c:pt>
                <c:pt idx="16">
                  <c:v>2.8920858946933019E-2</c:v>
                </c:pt>
                <c:pt idx="17">
                  <c:v>2.8658458134506463E-2</c:v>
                </c:pt>
                <c:pt idx="18">
                  <c:v>2.77653782900888E-2</c:v>
                </c:pt>
                <c:pt idx="19">
                  <c:v>2.7147799284814179E-2</c:v>
                </c:pt>
                <c:pt idx="20">
                  <c:v>2.6573478058502999E-2</c:v>
                </c:pt>
                <c:pt idx="21">
                  <c:v>2.6181202078734322E-2</c:v>
                </c:pt>
                <c:pt idx="22">
                  <c:v>2.527751358068251E-2</c:v>
                </c:pt>
                <c:pt idx="23">
                  <c:v>2.5044343827716385E-2</c:v>
                </c:pt>
                <c:pt idx="24">
                  <c:v>2.5194564111538077E-2</c:v>
                </c:pt>
                <c:pt idx="25">
                  <c:v>2.5404339840903074E-2</c:v>
                </c:pt>
                <c:pt idx="26">
                  <c:v>2.5760900846325162E-2</c:v>
                </c:pt>
              </c:numCache>
            </c:numRef>
          </c:val>
          <c:extLst xmlns:c16r2="http://schemas.microsoft.com/office/drawing/2015/06/chart">
            <c:ext xmlns:c16="http://schemas.microsoft.com/office/drawing/2014/chart" uri="{C3380CC4-5D6E-409C-BE32-E72D297353CC}">
              <c16:uniqueId val="{00000003-E543-406D-BE50-6516AFE3C8DF}"/>
            </c:ext>
          </c:extLst>
        </c:ser>
        <c:ser>
          <c:idx val="4"/>
          <c:order val="4"/>
          <c:tx>
            <c:strRef>
              <c:f>'Pivot Emissions (NV)'!$F$3:$F$6</c:f>
              <c:strCache>
                <c:ptCount val="1"/>
                <c:pt idx="0">
                  <c:v>Uppvärmning av bostäder och lokaler</c:v>
                </c:pt>
              </c:strCache>
            </c:strRef>
          </c:tx>
          <c:spPr>
            <a:solidFill>
              <a:schemeClr val="accent5"/>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(NV)'!$F$7:$F$33</c:f>
              <c:numCache>
                <c:formatCode>#,##0</c:formatCode>
                <c:ptCount val="27"/>
                <c:pt idx="0">
                  <c:v>3.0231857986481501</c:v>
                </c:pt>
                <c:pt idx="1">
                  <c:v>3.1431240563952705</c:v>
                </c:pt>
                <c:pt idx="2">
                  <c:v>3.2220930008861401</c:v>
                </c:pt>
                <c:pt idx="3">
                  <c:v>3.3477491964352994</c:v>
                </c:pt>
                <c:pt idx="4">
                  <c:v>3.14941818232092</c:v>
                </c:pt>
                <c:pt idx="5">
                  <c:v>3.2882933118652802</c:v>
                </c:pt>
                <c:pt idx="6">
                  <c:v>3.2782312866858501</c:v>
                </c:pt>
                <c:pt idx="7">
                  <c:v>3.04216570510239</c:v>
                </c:pt>
                <c:pt idx="8">
                  <c:v>2.6906909020035701</c:v>
                </c:pt>
                <c:pt idx="9">
                  <c:v>2.7213205693345999</c:v>
                </c:pt>
                <c:pt idx="10">
                  <c:v>2.6728572857169599</c:v>
                </c:pt>
                <c:pt idx="11">
                  <c:v>2.5961248677964095</c:v>
                </c:pt>
                <c:pt idx="12">
                  <c:v>2.6126585128467799</c:v>
                </c:pt>
                <c:pt idx="13">
                  <c:v>3.0830900093754399</c:v>
                </c:pt>
                <c:pt idx="14">
                  <c:v>2.8528418677932201</c:v>
                </c:pt>
                <c:pt idx="15">
                  <c:v>3.0147707312141301</c:v>
                </c:pt>
                <c:pt idx="16">
                  <c:v>2.6613111553601296</c:v>
                </c:pt>
                <c:pt idx="17">
                  <c:v>2.9397220775511097</c:v>
                </c:pt>
                <c:pt idx="18">
                  <c:v>3.0206484285153605</c:v>
                </c:pt>
                <c:pt idx="19">
                  <c:v>3.1226299325450904</c:v>
                </c:pt>
                <c:pt idx="20">
                  <c:v>3.10562168415832</c:v>
                </c:pt>
                <c:pt idx="21">
                  <c:v>3.2126472745852501</c:v>
                </c:pt>
                <c:pt idx="22">
                  <c:v>3.1070323608253498</c:v>
                </c:pt>
                <c:pt idx="23">
                  <c:v>3.1205483566529399</c:v>
                </c:pt>
                <c:pt idx="24">
                  <c:v>2.9647051813944199</c:v>
                </c:pt>
                <c:pt idx="25">
                  <c:v>2.9689204583391695</c:v>
                </c:pt>
                <c:pt idx="26">
                  <c:v>3.0467309189108396</c:v>
                </c:pt>
              </c:numCache>
            </c:numRef>
          </c:val>
          <c:extLst xmlns:c16r2="http://schemas.microsoft.com/office/drawing/2015/06/chart">
            <c:ext xmlns:c16="http://schemas.microsoft.com/office/drawing/2014/chart" uri="{C3380CC4-5D6E-409C-BE32-E72D297353CC}">
              <c16:uniqueId val="{00000004-E543-406D-BE50-6516AFE3C8DF}"/>
            </c:ext>
          </c:extLst>
        </c:ser>
        <c:ser>
          <c:idx val="5"/>
          <c:order val="5"/>
          <c:tx>
            <c:strRef>
              <c:f>'Pivot Emissions (NV)'!$G$3:$G$6</c:f>
              <c:strCache>
                <c:ptCount val="1"/>
                <c:pt idx="0">
                  <c:v>Lösningsmedel och övrig produktanvändning</c:v>
                </c:pt>
              </c:strCache>
            </c:strRef>
          </c:tx>
          <c:spPr>
            <a:solidFill>
              <a:schemeClr val="accent6"/>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(NV)'!$G$7:$G$33</c:f>
              <c:numCache>
                <c:formatCode>#,##0</c:formatCode>
                <c:ptCount val="27"/>
                <c:pt idx="0">
                  <c:v>9.4066950000000005E-4</c:v>
                </c:pt>
                <c:pt idx="1">
                  <c:v>9.3180615000000003E-4</c:v>
                </c:pt>
                <c:pt idx="2">
                  <c:v>9.721269E-4</c:v>
                </c:pt>
                <c:pt idx="3">
                  <c:v>7.9020345E-4</c:v>
                </c:pt>
                <c:pt idx="4">
                  <c:v>7.8915449999999998E-4</c:v>
                </c:pt>
                <c:pt idx="5">
                  <c:v>7.4236245000000004E-4</c:v>
                </c:pt>
                <c:pt idx="6">
                  <c:v>7.5398969999999996E-4</c:v>
                </c:pt>
                <c:pt idx="7">
                  <c:v>5.8523085000000002E-4</c:v>
                </c:pt>
                <c:pt idx="8">
                  <c:v>5.478627E-4</c:v>
                </c:pt>
                <c:pt idx="9">
                  <c:v>6.1057769999999997E-4</c:v>
                </c:pt>
                <c:pt idx="10">
                  <c:v>6.2143905000000001E-4</c:v>
                </c:pt>
                <c:pt idx="11">
                  <c:v>6.3430949999999995E-4</c:v>
                </c:pt>
                <c:pt idx="12">
                  <c:v>6.4454370000000005E-4</c:v>
                </c:pt>
                <c:pt idx="13">
                  <c:v>6.3031904999999997E-4</c:v>
                </c:pt>
                <c:pt idx="14">
                  <c:v>6.0372900000000001E-4</c:v>
                </c:pt>
                <c:pt idx="15">
                  <c:v>6.3483120000000005E-4</c:v>
                </c:pt>
                <c:pt idx="16">
                  <c:v>5.9909475000000003E-4</c:v>
                </c:pt>
                <c:pt idx="17">
                  <c:v>5.4190200000000003E-4</c:v>
                </c:pt>
                <c:pt idx="18">
                  <c:v>4.61982E-4</c:v>
                </c:pt>
                <c:pt idx="19">
                  <c:v>4.8022223388299997E-4</c:v>
                </c:pt>
                <c:pt idx="20">
                  <c:v>4.8000204761000002E-4</c:v>
                </c:pt>
                <c:pt idx="21">
                  <c:v>4.9029444749299996E-4</c:v>
                </c:pt>
                <c:pt idx="22">
                  <c:v>4.6108502129800001E-4</c:v>
                </c:pt>
                <c:pt idx="23">
                  <c:v>4.4324405139499999E-4</c:v>
                </c:pt>
                <c:pt idx="24">
                  <c:v>4.5157472029400001E-4</c:v>
                </c:pt>
                <c:pt idx="25">
                  <c:v>4.28837371591E-4</c:v>
                </c:pt>
                <c:pt idx="26">
                  <c:v>4.2470352891199999E-4</c:v>
                </c:pt>
              </c:numCache>
            </c:numRef>
          </c:val>
          <c:extLst xmlns:c16r2="http://schemas.microsoft.com/office/drawing/2015/06/chart">
            <c:ext xmlns:c16="http://schemas.microsoft.com/office/drawing/2014/chart" uri="{C3380CC4-5D6E-409C-BE32-E72D297353CC}">
              <c16:uniqueId val="{00000005-E543-406D-BE50-6516AFE3C8DF}"/>
            </c:ext>
          </c:extLst>
        </c:ser>
        <c:ser>
          <c:idx val="6"/>
          <c:order val="6"/>
          <c:tx>
            <c:strRef>
              <c:f>'Pivot Emissions (NV)'!$H$3:$H$6</c:f>
              <c:strCache>
                <c:ptCount val="1"/>
                <c:pt idx="0">
                  <c:v>Jordbruk</c:v>
                </c:pt>
              </c:strCache>
            </c:strRef>
          </c:tx>
          <c:spPr>
            <a:solidFill>
              <a:schemeClr val="accent1">
                <a:lumMod val="60000"/>
              </a:schemeClr>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(NV)'!$H$7:$H$33</c:f>
              <c:numCache>
                <c:formatCode>#,##0</c:formatCode>
                <c:ptCount val="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extLst xmlns:c16r2="http://schemas.microsoft.com/office/drawing/2015/06/chart">
            <c:ext xmlns:c16="http://schemas.microsoft.com/office/drawing/2014/chart" uri="{C3380CC4-5D6E-409C-BE32-E72D297353CC}">
              <c16:uniqueId val="{00000006-E543-406D-BE50-6516AFE3C8DF}"/>
            </c:ext>
          </c:extLst>
        </c:ser>
        <c:ser>
          <c:idx val="7"/>
          <c:order val="7"/>
          <c:tx>
            <c:strRef>
              <c:f>'Pivot Emissions (NV)'!$I$3:$I$6</c:f>
              <c:strCache>
                <c:ptCount val="1"/>
                <c:pt idx="0">
                  <c:v>Avfall</c:v>
                </c:pt>
              </c:strCache>
            </c:strRef>
          </c:tx>
          <c:spPr>
            <a:solidFill>
              <a:schemeClr val="accent2">
                <a:lumMod val="60000"/>
              </a:schemeClr>
            </a:solidFill>
            <a:ln>
              <a:noFill/>
            </a:ln>
            <a:effectLst/>
          </c:spPr>
          <c:invertIfNegative val="0"/>
          <c:cat>
            <c:strRef>
              <c:f>'Pivot Emissions (NV)'!$A$7:$A$33</c:f>
              <c:strCach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strCache>
            </c:strRef>
          </c:cat>
          <c:val>
            <c:numRef>
              <c:f>'Pivot Emissions (NV)'!$I$7:$I$33</c:f>
              <c:numCache>
                <c:formatCode>#,##0</c:formatCode>
                <c:ptCount val="27"/>
                <c:pt idx="0">
                  <c:v>2.14909611E-7</c:v>
                </c:pt>
                <c:pt idx="1">
                  <c:v>2.4989064599999998E-7</c:v>
                </c:pt>
                <c:pt idx="2">
                  <c:v>2.4996844599999998E-7</c:v>
                </c:pt>
                <c:pt idx="3">
                  <c:v>2.24963708E-7</c:v>
                </c:pt>
                <c:pt idx="4">
                  <c:v>2.4044574699999999E-7</c:v>
                </c:pt>
                <c:pt idx="5">
                  <c:v>2.3408023500000002E-7</c:v>
                </c:pt>
                <c:pt idx="6">
                  <c:v>1.2092732407502001E-2</c:v>
                </c:pt>
                <c:pt idx="7">
                  <c:v>1.2066367660931002E-2</c:v>
                </c:pt>
                <c:pt idx="8">
                  <c:v>1.2124740839514E-2</c:v>
                </c:pt>
                <c:pt idx="9">
                  <c:v>1.2173245084537999E-2</c:v>
                </c:pt>
                <c:pt idx="10">
                  <c:v>1.2261752546896E-2</c:v>
                </c:pt>
                <c:pt idx="11">
                  <c:v>1.2267095523713E-2</c:v>
                </c:pt>
                <c:pt idx="12">
                  <c:v>1.2327671716183999E-2</c:v>
                </c:pt>
                <c:pt idx="13">
                  <c:v>1.241851734618E-2</c:v>
                </c:pt>
                <c:pt idx="14">
                  <c:v>1.2429894126891E-2</c:v>
                </c:pt>
                <c:pt idx="15">
                  <c:v>1.2696169261147E-2</c:v>
                </c:pt>
                <c:pt idx="16">
                  <c:v>1.2795684564459999E-2</c:v>
                </c:pt>
                <c:pt idx="17">
                  <c:v>1.2846947523936E-2</c:v>
                </c:pt>
                <c:pt idx="18">
                  <c:v>1.2951118978862999E-2</c:v>
                </c:pt>
                <c:pt idx="19">
                  <c:v>1.2979251161120999E-2</c:v>
                </c:pt>
                <c:pt idx="20">
                  <c:v>1.2974853688634999E-2</c:v>
                </c:pt>
                <c:pt idx="21">
                  <c:v>1.3123256374584001E-2</c:v>
                </c:pt>
                <c:pt idx="22">
                  <c:v>1.3103311446134001E-2</c:v>
                </c:pt>
                <c:pt idx="23">
                  <c:v>1.3233151187642001E-2</c:v>
                </c:pt>
                <c:pt idx="24">
                  <c:v>1.3122091248751E-2</c:v>
                </c:pt>
                <c:pt idx="25">
                  <c:v>1.3169675236542E-2</c:v>
                </c:pt>
                <c:pt idx="26">
                  <c:v>1.325023818374E-2</c:v>
                </c:pt>
              </c:numCache>
            </c:numRef>
          </c:val>
          <c:extLst xmlns:c16r2="http://schemas.microsoft.com/office/drawing/2015/06/chart">
            <c:ext xmlns:c16="http://schemas.microsoft.com/office/drawing/2014/chart" uri="{C3380CC4-5D6E-409C-BE32-E72D297353CC}">
              <c16:uniqueId val="{00000007-E543-406D-BE50-6516AFE3C8DF}"/>
            </c:ext>
          </c:extLst>
        </c:ser>
        <c:dLbls>
          <c:showLegendKey val="0"/>
          <c:showVal val="0"/>
          <c:showCatName val="0"/>
          <c:showSerName val="0"/>
          <c:showPercent val="0"/>
          <c:showBubbleSize val="0"/>
        </c:dLbls>
        <c:gapWidth val="50"/>
        <c:overlap val="100"/>
        <c:axId val="162321552"/>
        <c:axId val="305180256"/>
      </c:barChart>
      <c:catAx>
        <c:axId val="162321552"/>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5400000" spcFirstLastPara="1" vertOverflow="ellipsis" wrap="square" anchor="ctr" anchorCtr="1"/>
          <a:lstStyle/>
          <a:p>
            <a:pPr>
              <a:defRPr sz="1000" b="0" i="0" u="none" strike="noStrike" kern="1200" baseline="0">
                <a:solidFill>
                  <a:schemeClr val="tx1"/>
                </a:solidFill>
                <a:latin typeface="+mn-lt"/>
                <a:ea typeface="+mn-ea"/>
                <a:cs typeface="+mn-cs"/>
              </a:defRPr>
            </a:pPr>
            <a:endParaRPr lang="sv-SE"/>
          </a:p>
        </c:txPr>
        <c:crossAx val="305180256"/>
        <c:crosses val="autoZero"/>
        <c:auto val="1"/>
        <c:lblAlgn val="ctr"/>
        <c:lblOffset val="100"/>
        <c:noMultiLvlLbl val="0"/>
      </c:catAx>
      <c:valAx>
        <c:axId val="305180256"/>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v-SE"/>
          </a:p>
        </c:txPr>
        <c:crossAx val="162321552"/>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5871767575092119"/>
          <c:y val="0.14292531301778344"/>
          <c:w val="0.20768284561421713"/>
          <c:h val="0.7323576682487014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w="9525" cap="flat" cmpd="sng" algn="ctr">
      <a:noFill/>
      <a:prstDash val="solid"/>
    </a:ln>
    <a:effectLst/>
  </c:spPr>
  <c:txPr>
    <a:bodyPr/>
    <a:lstStyle/>
    <a:p>
      <a:pPr>
        <a:defRPr/>
      </a:pPr>
      <a:endParaRPr lang="sv-SE"/>
    </a:p>
  </c:txPr>
  <c:externalData r:id="rId3">
    <c:autoUpdate val="0"/>
  </c:externalData>
  <c:extLst xmlns:c16r2="http://schemas.microsoft.com/office/drawing/2015/06/char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sv-SE"/>
              <a:t>Antal eldningsutrustningar i Sverige</a:t>
            </a:r>
          </a:p>
        </c:rich>
      </c:tx>
      <c:overlay val="0"/>
    </c:title>
    <c:autoTitleDeleted val="0"/>
    <c:plotArea>
      <c:layout/>
      <c:lineChart>
        <c:grouping val="standard"/>
        <c:varyColors val="0"/>
        <c:ser>
          <c:idx val="0"/>
          <c:order val="0"/>
          <c:tx>
            <c:strRef>
              <c:f>'lokaleldstäder pannor'!$B$1</c:f>
              <c:strCache>
                <c:ptCount val="1"/>
                <c:pt idx="0">
                  <c:v>Antal lokaleldstäder</c:v>
                </c:pt>
              </c:strCache>
            </c:strRef>
          </c:tx>
          <c:spPr>
            <a:ln w="12700"/>
          </c:spPr>
          <c:marker>
            <c:symbol val="circle"/>
            <c:size val="7"/>
            <c:spPr>
              <a:ln w="12700"/>
            </c:spPr>
          </c:marker>
          <c:trendline>
            <c:spPr>
              <a:ln w="28575">
                <a:solidFill>
                  <a:srgbClr val="002060">
                    <a:alpha val="82000"/>
                  </a:srgbClr>
                </a:solidFill>
                <a:prstDash val="dash"/>
              </a:ln>
            </c:spPr>
            <c:trendlineType val="linear"/>
            <c:dispRSqr val="0"/>
            <c:dispEq val="0"/>
          </c:trendline>
          <c:cat>
            <c:numRef>
              <c:f>'lokaleldstäder pannor'!$A$2:$A$16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'lokaleldstäder pannor'!$B$2:$B$16</c:f>
              <c:numCache>
                <c:formatCode>General</c:formatCode>
                <c:ptCount val="15"/>
                <c:pt idx="0" formatCode="#,##0">
                  <c:v>1109969</c:v>
                </c:pt>
                <c:pt idx="7" formatCode="#,##0">
                  <c:v>1528145</c:v>
                </c:pt>
                <c:pt idx="9" formatCode="#,##0">
                  <c:v>1662443</c:v>
                </c:pt>
                <c:pt idx="14" formatCode="#,##0">
                  <c:v>1819729</c:v>
                </c:pt>
              </c:numCache>
            </c:numRef>
          </c:val>
          <c:smooth val="0"/>
          <c:extLst xmlns:c16r2="http://schemas.microsoft.com/office/drawing/2015/06/chart">
            <c:ext xmlns:c16="http://schemas.microsoft.com/office/drawing/2014/chart" uri="{C3380CC4-5D6E-409C-BE32-E72D297353CC}">
              <c16:uniqueId val="{00000001-139E-45E3-B001-06275B2AB1A5}"/>
            </c:ext>
          </c:extLst>
        </c:ser>
        <c:ser>
          <c:idx val="1"/>
          <c:order val="1"/>
          <c:tx>
            <c:strRef>
              <c:f>'lokaleldstäder pannor'!$C$1</c:f>
              <c:strCache>
                <c:ptCount val="1"/>
                <c:pt idx="0">
                  <c:v>Antal fastbränsleeldade pannor</c:v>
                </c:pt>
              </c:strCache>
            </c:strRef>
          </c:tx>
          <c:marker>
            <c:symbol val="circle"/>
            <c:size val="7"/>
            <c:spPr>
              <a:solidFill>
                <a:srgbClr val="C00000"/>
              </a:solidFill>
            </c:spPr>
          </c:marker>
          <c:trendline>
            <c:spPr>
              <a:ln w="28575">
                <a:solidFill>
                  <a:srgbClr val="C00000"/>
                </a:solidFill>
                <a:prstDash val="dash"/>
              </a:ln>
            </c:spPr>
            <c:trendlineType val="linear"/>
            <c:dispRSqr val="0"/>
            <c:dispEq val="0"/>
          </c:trendline>
          <c:cat>
            <c:numRef>
              <c:f>'lokaleldstäder pannor'!$A$2:$A$16</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'lokaleldstäder pannor'!$C$2:$C$16</c:f>
              <c:numCache>
                <c:formatCode>General</c:formatCode>
                <c:ptCount val="15"/>
                <c:pt idx="0" formatCode="#,##0">
                  <c:v>305992</c:v>
                </c:pt>
                <c:pt idx="7" formatCode="#,##0">
                  <c:v>231107</c:v>
                </c:pt>
                <c:pt idx="9" formatCode="#,##0">
                  <c:v>219111</c:v>
                </c:pt>
                <c:pt idx="14" formatCode="#,##0">
                  <c:v>190765</c:v>
                </c:pt>
              </c:numCache>
            </c:numRef>
          </c:val>
          <c:smooth val="0"/>
          <c:extLst xmlns:c16r2="http://schemas.microsoft.com/office/drawing/2015/06/chart">
            <c:ext xmlns:c16="http://schemas.microsoft.com/office/drawing/2014/chart" uri="{C3380CC4-5D6E-409C-BE32-E72D297353CC}">
              <c16:uniqueId val="{00000003-139E-45E3-B001-06275B2AB1A5}"/>
            </c:ext>
          </c:extLst>
        </c:ser>
        <c:dLbls>
          <c:showLegendKey val="0"/>
          <c:showVal val="0"/>
          <c:showCatName val="0"/>
          <c:showSerName val="0"/>
          <c:showPercent val="0"/>
          <c:showBubbleSize val="0"/>
        </c:dLbls>
        <c:marker val="1"/>
        <c:smooth val="0"/>
        <c:axId val="305181432"/>
        <c:axId val="305177904"/>
      </c:lineChart>
      <c:catAx>
        <c:axId val="305181432"/>
        <c:scaling>
          <c:orientation val="minMax"/>
        </c:scaling>
        <c:delete val="0"/>
        <c:axPos val="b"/>
        <c:numFmt formatCode="General" sourceLinked="1"/>
        <c:majorTickMark val="none"/>
        <c:minorTickMark val="none"/>
        <c:tickLblPos val="nextTo"/>
        <c:crossAx val="305177904"/>
        <c:crosses val="autoZero"/>
        <c:auto val="1"/>
        <c:lblAlgn val="ctr"/>
        <c:lblOffset val="100"/>
        <c:noMultiLvlLbl val="0"/>
      </c:catAx>
      <c:valAx>
        <c:axId val="305177904"/>
        <c:scaling>
          <c:orientation val="minMax"/>
        </c:scaling>
        <c:delete val="0"/>
        <c:axPos val="l"/>
        <c:majorGridlines/>
        <c:numFmt formatCode="#,##0" sourceLinked="1"/>
        <c:majorTickMark val="none"/>
        <c:minorTickMark val="none"/>
        <c:tickLblPos val="nextTo"/>
        <c:crossAx val="305181432"/>
        <c:crosses val="autoZero"/>
        <c:crossBetween val="between"/>
      </c:valAx>
    </c:plotArea>
    <c:legend>
      <c:legendPos val="r"/>
      <c:layout>
        <c:manualLayout>
          <c:xMode val="edge"/>
          <c:yMode val="edge"/>
          <c:x val="0.69834312470406679"/>
          <c:y val="0.55458975483285511"/>
          <c:w val="0.29126340833231035"/>
          <c:h val="0.17082050910288687"/>
        </c:manualLayout>
      </c:layout>
      <c:overlay val="0"/>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0.70716</cdr:x>
      <cdr:y>0.794</cdr:y>
    </cdr:from>
    <cdr:to>
      <cdr:x>0.70716</cdr:x>
      <cdr:y>0.86157</cdr:y>
    </cdr:to>
    <cdr:cxnSp macro="">
      <cdr:nvCxnSpPr>
        <cdr:cNvPr id="26" name="Rak pil 25">
          <a:extLst xmlns:a="http://schemas.openxmlformats.org/drawingml/2006/main">
            <a:ext uri="{FF2B5EF4-FFF2-40B4-BE49-F238E27FC236}">
              <a16:creationId xmlns:a16="http://schemas.microsoft.com/office/drawing/2014/main" xmlns="" id="{0D8BA10E-B36D-4B7E-BBB2-D961E719195C}"/>
            </a:ext>
          </a:extLst>
        </cdr:cNvPr>
        <cdr:cNvCxnSpPr/>
      </cdr:nvCxnSpPr>
      <cdr:spPr>
        <a:xfrm xmlns:a="http://schemas.openxmlformats.org/drawingml/2006/main">
          <a:off x="6048672" y="3384376"/>
          <a:ext cx="0" cy="288032"/>
        </a:xfrm>
        <a:prstGeom xmlns:a="http://schemas.openxmlformats.org/drawingml/2006/main" prst="straightConnector1">
          <a:avLst/>
        </a:prstGeom>
        <a:ln xmlns:a="http://schemas.openxmlformats.org/drawingml/2006/main">
          <a:solidFill>
            <a:srgbClr val="C00000"/>
          </a:solidFill>
          <a:headEnd type="arrow"/>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0.70716</cdr:x>
      <cdr:y>0.18583</cdr:y>
    </cdr:from>
    <cdr:to>
      <cdr:x>0.70716</cdr:x>
      <cdr:y>0.47302</cdr:y>
    </cdr:to>
    <cdr:cxnSp macro="">
      <cdr:nvCxnSpPr>
        <cdr:cNvPr id="27" name="Rak pil 26">
          <a:extLst xmlns:a="http://schemas.openxmlformats.org/drawingml/2006/main">
            <a:ext uri="{FF2B5EF4-FFF2-40B4-BE49-F238E27FC236}">
              <a16:creationId xmlns:a16="http://schemas.microsoft.com/office/drawing/2014/main" xmlns="" id="{C9654031-61F9-48D8-A9BE-70C23DA549A6}"/>
            </a:ext>
          </a:extLst>
        </cdr:cNvPr>
        <cdr:cNvCxnSpPr/>
      </cdr:nvCxnSpPr>
      <cdr:spPr>
        <a:xfrm xmlns:a="http://schemas.openxmlformats.org/drawingml/2006/main">
          <a:off x="6048672" y="792088"/>
          <a:ext cx="0" cy="1224136"/>
        </a:xfrm>
        <a:prstGeom xmlns:a="http://schemas.openxmlformats.org/drawingml/2006/main" prst="straightConnector1">
          <a:avLst/>
        </a:prstGeom>
        <a:ln xmlns:a="http://schemas.openxmlformats.org/drawingml/2006/main">
          <a:headEnd type="arrow"/>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0.71558</cdr:x>
      <cdr:y>0.28719</cdr:y>
    </cdr:from>
    <cdr:to>
      <cdr:x>0.86711</cdr:x>
      <cdr:y>0.50172</cdr:y>
    </cdr:to>
    <cdr:sp macro="" textlink="">
      <cdr:nvSpPr>
        <cdr:cNvPr id="29" name="textruta 28"/>
        <cdr:cNvSpPr txBox="1"/>
      </cdr:nvSpPr>
      <cdr:spPr>
        <a:xfrm xmlns:a="http://schemas.openxmlformats.org/drawingml/2006/main">
          <a:off x="6120680" y="1224136"/>
          <a:ext cx="1296144"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sv-SE" sz="1400" b="1" dirty="0">
              <a:solidFill>
                <a:srgbClr val="0070C0"/>
              </a:solidFill>
            </a:rPr>
            <a:t>2001-2015: + 64 % </a:t>
          </a:r>
        </a:p>
      </cdr:txBody>
    </cdr:sp>
  </cdr:relSizeAnchor>
  <cdr:relSizeAnchor xmlns:cdr="http://schemas.openxmlformats.org/drawingml/2006/chartDrawing">
    <cdr:from>
      <cdr:x>0.71558</cdr:x>
      <cdr:y>0.78547</cdr:y>
    </cdr:from>
    <cdr:to>
      <cdr:x>0.86711</cdr:x>
      <cdr:y>1</cdr:y>
    </cdr:to>
    <cdr:sp macro="" textlink="">
      <cdr:nvSpPr>
        <cdr:cNvPr id="30" name="textruta 1"/>
        <cdr:cNvSpPr txBox="1"/>
      </cdr:nvSpPr>
      <cdr:spPr>
        <a:xfrm xmlns:a="http://schemas.openxmlformats.org/drawingml/2006/main">
          <a:off x="6120680" y="3348039"/>
          <a:ext cx="1296144"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400" b="1" dirty="0">
              <a:solidFill>
                <a:srgbClr val="C00000"/>
              </a:solidFill>
            </a:rPr>
            <a:t>2001-2015: - 38 %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DA4F-C733-4485-BCAA-ED66A1937FEB}" type="datetimeFigureOut">
              <a:rPr lang="sv-SE" smtClean="0"/>
              <a:t>2018-04-06</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AE7156-62F3-4CA3-9C03-D68BF7374B4F}" type="slidenum">
              <a:rPr lang="sv-SE" smtClean="0"/>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Inkluderade föroreningar PM10, PM2,5, NO2 och O3</a:t>
            </a:r>
          </a:p>
          <a:p>
            <a:endParaRPr lang="sv-SE" dirty="0"/>
          </a:p>
        </p:txBody>
      </p:sp>
      <p:sp>
        <p:nvSpPr>
          <p:cNvPr id="4" name="Platshållare för bildnummer 3"/>
          <p:cNvSpPr>
            <a:spLocks noGrp="1"/>
          </p:cNvSpPr>
          <p:nvPr>
            <p:ph type="sldNum" sz="quarter" idx="10"/>
          </p:nvPr>
        </p:nvSpPr>
        <p:spPr/>
        <p:txBody>
          <a:bodyPr/>
          <a:lstStyle/>
          <a:p>
            <a:fld id="{97AE7156-62F3-4CA3-9C03-D68BF7374B4F}" type="slidenum">
              <a:rPr lang="sv-SE" smtClean="0"/>
              <a:t>3</a:t>
            </a:fld>
            <a:endParaRPr lang="sv-SE"/>
          </a:p>
        </p:txBody>
      </p:sp>
    </p:spTree>
    <p:extLst>
      <p:ext uri="{BB962C8B-B14F-4D97-AF65-F5344CB8AC3E}">
        <p14:creationId xmlns:p14="http://schemas.microsoft.com/office/powerpoint/2010/main" val="391463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a:t>
            </a:r>
            <a:r>
              <a:rPr lang="sv-SE" baseline="0" dirty="0"/>
              <a:t> trafiken är en stor utsläppskälla av luftföroreningar är ganska allmänt känt. Men att vedeldning faktiskt gör luften smutsigare och mer ohälsosam är det inte så många som vet.</a:t>
            </a:r>
          </a:p>
          <a:p>
            <a:r>
              <a:rPr lang="sv-SE" baseline="0" dirty="0"/>
              <a:t>Referens IVL Rapport </a:t>
            </a:r>
            <a:r>
              <a:rPr lang="sv-SE" baseline="0" dirty="0" err="1"/>
              <a:t>Quantification</a:t>
            </a:r>
            <a:r>
              <a:rPr lang="sv-SE" baseline="0" dirty="0"/>
              <a:t> </a:t>
            </a:r>
            <a:r>
              <a:rPr lang="sv-SE" baseline="0" dirty="0" err="1"/>
              <a:t>of</a:t>
            </a:r>
            <a:r>
              <a:rPr lang="sv-SE" baseline="0" dirty="0"/>
              <a:t> population exposure to NO2, PM2,5 and PM10 and </a:t>
            </a:r>
            <a:r>
              <a:rPr lang="sv-SE" baseline="0" dirty="0" err="1"/>
              <a:t>estimated</a:t>
            </a:r>
            <a:r>
              <a:rPr lang="sv-SE" baseline="0" dirty="0"/>
              <a:t> </a:t>
            </a:r>
            <a:r>
              <a:rPr lang="sv-SE" baseline="0" dirty="0" err="1"/>
              <a:t>health</a:t>
            </a:r>
            <a:r>
              <a:rPr lang="sv-SE" baseline="0" dirty="0"/>
              <a:t> </a:t>
            </a:r>
            <a:r>
              <a:rPr lang="sv-SE" baseline="0" dirty="0" err="1"/>
              <a:t>effects</a:t>
            </a:r>
            <a:r>
              <a:rPr lang="sv-SE" baseline="0" dirty="0"/>
              <a:t> in Sweden 2010. Uppdateras under våren 2018.</a:t>
            </a:r>
            <a:endParaRPr lang="sv-SE" dirty="0"/>
          </a:p>
        </p:txBody>
      </p:sp>
      <p:sp>
        <p:nvSpPr>
          <p:cNvPr id="4" name="Platshållare för bildnummer 3"/>
          <p:cNvSpPr>
            <a:spLocks noGrp="1"/>
          </p:cNvSpPr>
          <p:nvPr>
            <p:ph type="sldNum" sz="quarter" idx="10"/>
          </p:nvPr>
        </p:nvSpPr>
        <p:spPr/>
        <p:txBody>
          <a:bodyPr/>
          <a:lstStyle/>
          <a:p>
            <a:fld id="{97AE7156-62F3-4CA3-9C03-D68BF7374B4F}" type="slidenum">
              <a:rPr lang="sv-SE" smtClean="0"/>
              <a:t>4</a:t>
            </a:fld>
            <a:endParaRPr lang="sv-SE"/>
          </a:p>
        </p:txBody>
      </p:sp>
    </p:spTree>
    <p:extLst>
      <p:ext uri="{BB962C8B-B14F-4D97-AF65-F5344CB8AC3E}">
        <p14:creationId xmlns:p14="http://schemas.microsoft.com/office/powerpoint/2010/main" val="1895173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1"/>
            <a:r>
              <a:rPr lang="en-GB" dirty="0"/>
              <a:t>In line with or more stringent than WHO:s guideline values for air quality</a:t>
            </a:r>
          </a:p>
          <a:p>
            <a:pPr lvl="1"/>
            <a:r>
              <a:rPr lang="en-GB" dirty="0"/>
              <a:t>Reflect latest scientific knowledge</a:t>
            </a:r>
          </a:p>
          <a:p>
            <a:endParaRPr lang="sv-SE" dirty="0"/>
          </a:p>
        </p:txBody>
      </p:sp>
      <p:sp>
        <p:nvSpPr>
          <p:cNvPr id="4" name="Platshållare för bildnummer 3"/>
          <p:cNvSpPr>
            <a:spLocks noGrp="1"/>
          </p:cNvSpPr>
          <p:nvPr>
            <p:ph type="sldNum" sz="quarter" idx="10"/>
          </p:nvPr>
        </p:nvSpPr>
        <p:spPr/>
        <p:txBody>
          <a:bodyPr/>
          <a:lstStyle/>
          <a:p>
            <a:fld id="{97AE7156-62F3-4CA3-9C03-D68BF7374B4F}" type="slidenum">
              <a:rPr lang="sv-SE" smtClean="0"/>
              <a:t>5</a:t>
            </a:fld>
            <a:endParaRPr lang="sv-SE"/>
          </a:p>
        </p:txBody>
      </p:sp>
    </p:spTree>
    <p:extLst>
      <p:ext uri="{BB962C8B-B14F-4D97-AF65-F5344CB8AC3E}">
        <p14:creationId xmlns:p14="http://schemas.microsoft.com/office/powerpoint/2010/main" val="1895173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största källan till utsläpp av små partiklar i Sverige är vedeldning i bostäder, lokaler samt jord- och skogsbruksfastigheter. Tillsammans svarar de för nästan en tredjedel av de totala utsläppen.</a:t>
            </a:r>
          </a:p>
          <a:p>
            <a:r>
              <a:rPr lang="sv-SE" dirty="0"/>
              <a:t>Utsläppen från uppvärmning var något högre 2016 jämfört med både 1990 och 2015, men det går inte att se någon tydlig trend för utsläppen under perioden.</a:t>
            </a:r>
          </a:p>
          <a:p>
            <a:endParaRPr lang="sv-SE" dirty="0"/>
          </a:p>
          <a:p>
            <a:r>
              <a:rPr lang="sv-SE" dirty="0"/>
              <a:t>Sedan 1990 har utsläppen av små partiklar från industrin minskat med 77 procent. År 2016 stod industrin för nästan en fjärdedel av de svenska utsläppen. Framför allt har industriprocesserna för tillverkning av papper och massa bidragit till minskningen.</a:t>
            </a:r>
          </a:p>
          <a:p>
            <a:endParaRPr lang="sv-SE" dirty="0"/>
          </a:p>
          <a:p>
            <a:r>
              <a:rPr lang="sv-SE" dirty="0"/>
              <a:t>Utsläppen från transporter har minskat med 41 procent sedan 1990, och svarade 2016 för 22 procent av de totala utsläppen av små partiklar. Trots att utsläppen från inrikes transporter har minskat totalt så har utsläppen av små partiklar som uppkommer vid slitage av däck, bromsar och vägbana ökat med nästan 30 procent sedan 1990. Detta beror på att den totala mängden trafik har ökat under samma period. År 2016 stod slitagepartiklar för 17 procent av de totala utsläppen.</a:t>
            </a:r>
          </a:p>
          <a:p>
            <a:r>
              <a:rPr lang="sv-SE" dirty="0"/>
              <a:t>Utsläpp av små partiklar från tunga lastbilars avgaser, har minskat med 85 procent under perioden. Den kraftiga minskningen beror på att striktare avgaskrav införts.</a:t>
            </a:r>
          </a:p>
          <a:p>
            <a:endParaRPr lang="sv-SE" dirty="0"/>
          </a:p>
        </p:txBody>
      </p:sp>
      <p:sp>
        <p:nvSpPr>
          <p:cNvPr id="4" name="Platshållare för bildnummer 3"/>
          <p:cNvSpPr>
            <a:spLocks noGrp="1"/>
          </p:cNvSpPr>
          <p:nvPr>
            <p:ph type="sldNum" sz="quarter" idx="10"/>
          </p:nvPr>
        </p:nvSpPr>
        <p:spPr/>
        <p:txBody>
          <a:bodyPr/>
          <a:lstStyle/>
          <a:p>
            <a:fld id="{97AE7156-62F3-4CA3-9C03-D68BF7374B4F}" type="slidenum">
              <a:rPr lang="sv-SE" smtClean="0"/>
              <a:t>6</a:t>
            </a:fld>
            <a:endParaRPr lang="sv-SE"/>
          </a:p>
        </p:txBody>
      </p:sp>
    </p:spTree>
    <p:extLst>
      <p:ext uri="{BB962C8B-B14F-4D97-AF65-F5344CB8AC3E}">
        <p14:creationId xmlns:p14="http://schemas.microsoft.com/office/powerpoint/2010/main" val="313158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största källan till utsläpp av sot, som svarar för ungefär en tredjedel av utsläppen, är användning av ved för att värma upp bostäder, lokaler, etc. Utsläppen har ökat med drygt 30 procent sedan år 2000. Utsläppen av sot har framför allt ökat från vedeldning i jord- och skogsbruksfastigheter.</a:t>
            </a:r>
          </a:p>
          <a:p>
            <a:endParaRPr lang="sv-SE" dirty="0"/>
          </a:p>
          <a:p>
            <a:r>
              <a:rPr lang="sv-SE" dirty="0"/>
              <a:t>Inom transporter är det främst vägtrafiken som bidrar till utsläppen av sot. Utsläppen från vägtrafik, som svarar för en femtedel av de totala utsläppen, har minskat med drygt 60 procent sedan år 2000. Minskningen har skett från avgasrelaterade utsläpp och den största minskningen har skett från tunga lastbilar.</a:t>
            </a:r>
          </a:p>
          <a:p>
            <a:endParaRPr lang="sv-SE" dirty="0"/>
          </a:p>
          <a:p>
            <a:r>
              <a:rPr lang="sv-SE" dirty="0"/>
              <a:t>Arbetsmaskiner, främst inom industrin, svarar för ungefär en fjärdedel av </a:t>
            </a:r>
            <a:r>
              <a:rPr lang="sv-SE" dirty="0" err="1"/>
              <a:t>sotutsläppen</a:t>
            </a:r>
            <a:r>
              <a:rPr lang="sv-SE" dirty="0"/>
              <a:t>. Inom industrin är det främst förbränning inom pappers- och massaindustrin som bidrar till utsläppen.</a:t>
            </a:r>
          </a:p>
          <a:p>
            <a:endParaRPr lang="sv-SE" dirty="0"/>
          </a:p>
        </p:txBody>
      </p:sp>
      <p:sp>
        <p:nvSpPr>
          <p:cNvPr id="4" name="Platshållare för bildnummer 3"/>
          <p:cNvSpPr>
            <a:spLocks noGrp="1"/>
          </p:cNvSpPr>
          <p:nvPr>
            <p:ph type="sldNum" sz="quarter" idx="10"/>
          </p:nvPr>
        </p:nvSpPr>
        <p:spPr/>
        <p:txBody>
          <a:bodyPr/>
          <a:lstStyle/>
          <a:p>
            <a:fld id="{97AE7156-62F3-4CA3-9C03-D68BF7374B4F}" type="slidenum">
              <a:rPr lang="sv-SE" smtClean="0"/>
              <a:t>7</a:t>
            </a:fld>
            <a:endParaRPr lang="sv-SE"/>
          </a:p>
        </p:txBody>
      </p:sp>
    </p:spTree>
    <p:extLst>
      <p:ext uri="{BB962C8B-B14F-4D97-AF65-F5344CB8AC3E}">
        <p14:creationId xmlns:p14="http://schemas.microsoft.com/office/powerpoint/2010/main" val="2773669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Identifiering av potentiella riskområden för höga halter av </a:t>
            </a:r>
            <a:r>
              <a:rPr lang="sv-SE" dirty="0" err="1"/>
              <a:t>benso</a:t>
            </a:r>
            <a:r>
              <a:rPr lang="sv-SE" dirty="0"/>
              <a:t>(a)pyren Nationell kartering av emissioner och halter av B(a)P från vedeldning i småhusområden.</a:t>
            </a:r>
          </a:p>
          <a:p>
            <a:endParaRPr lang="sv-SE" dirty="0"/>
          </a:p>
          <a:p>
            <a:r>
              <a:rPr lang="sv-SE" dirty="0"/>
              <a:t>Cirka 64 procent av den nationella totalen av B(a)P kommer från vedeldning i bostäder. Det motsvarade 2,5 ton år 2016. Sedan 1990 har utsläppen minskat med 14 procent. Det beror på att individuell uppvärmning ersatts av fjärrvärme.</a:t>
            </a:r>
          </a:p>
          <a:p>
            <a:r>
              <a:rPr lang="sv-SE" dirty="0"/>
              <a:t>Användningen av mer ved vid kallt väder är den största anledningen till att utsläppen av B(a)P från vedeldning i bostäder varierar mellan åren.</a:t>
            </a:r>
          </a:p>
          <a:p>
            <a:endParaRPr lang="sv-SE" dirty="0"/>
          </a:p>
          <a:p>
            <a:r>
              <a:rPr lang="sv-SE" dirty="0"/>
              <a:t>Utsläppen av B(a)P från uppvärmning med ved inom sektorn jordbruk- och skogsbruksfastigheter utgör cirka nio procent av den nationella totalen som motsvarar 0,35 ton. Sedan 1990 har utsläppen från jordbruks- och skogsbruksfastigheter ökat kraftigt med cirka 500 procent, vilket beror på ökad användning av biomassa som bränsle. Under samma period minskade utsläppen av B(a)P från oljeeldade värmepannor med cirka 50 procent. Minskningen beror på att användningen av olja har minskat.</a:t>
            </a:r>
          </a:p>
          <a:p>
            <a:endParaRPr lang="sv-SE" dirty="0"/>
          </a:p>
          <a:p>
            <a:r>
              <a:rPr lang="sv-SE" dirty="0"/>
              <a:t>Ungefär 5 procent av utsläppen av B(a)P kommer från vedeldning inom sektorn kommersiella och offentliga lokaler. Det motsvarar cirka 0,2 ton. Sedan 1990 har utsläppen ökat kraftigt med drygt 200 procent beroende på ökad användning av biomassa som bränsle. Under samma period minskade utsläppen av B(a)P från oljedrivna värmepannor med drygt 90 procent. Minskningen berodde på att användning av oljedrivna värmepannor minskat.</a:t>
            </a:r>
          </a:p>
          <a:p>
            <a:endParaRPr lang="sv-SE" dirty="0"/>
          </a:p>
        </p:txBody>
      </p:sp>
      <p:sp>
        <p:nvSpPr>
          <p:cNvPr id="4" name="Platshållare för bildnummer 3"/>
          <p:cNvSpPr>
            <a:spLocks noGrp="1"/>
          </p:cNvSpPr>
          <p:nvPr>
            <p:ph type="sldNum" sz="quarter" idx="10"/>
          </p:nvPr>
        </p:nvSpPr>
        <p:spPr/>
        <p:txBody>
          <a:bodyPr/>
          <a:lstStyle/>
          <a:p>
            <a:fld id="{97AE7156-62F3-4CA3-9C03-D68BF7374B4F}" type="slidenum">
              <a:rPr lang="sv-SE" smtClean="0"/>
              <a:t>8</a:t>
            </a:fld>
            <a:endParaRPr lang="sv-SE"/>
          </a:p>
        </p:txBody>
      </p:sp>
    </p:spTree>
    <p:extLst>
      <p:ext uri="{BB962C8B-B14F-4D97-AF65-F5344CB8AC3E}">
        <p14:creationId xmlns:p14="http://schemas.microsoft.com/office/powerpoint/2010/main" val="1404721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7AE7156-62F3-4CA3-9C03-D68BF7374B4F}" type="slidenum">
              <a:rPr lang="sv-SE" smtClean="0"/>
              <a:t>13</a:t>
            </a:fld>
            <a:endParaRPr lang="sv-SE"/>
          </a:p>
        </p:txBody>
      </p:sp>
    </p:spTree>
    <p:extLst>
      <p:ext uri="{BB962C8B-B14F-4D97-AF65-F5344CB8AC3E}">
        <p14:creationId xmlns:p14="http://schemas.microsoft.com/office/powerpoint/2010/main" val="567843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Före skärpningen</a:t>
            </a:r>
          </a:p>
          <a:p>
            <a:r>
              <a:rPr lang="sv-SE" dirty="0"/>
              <a:t>OGC</a:t>
            </a:r>
          </a:p>
          <a:p>
            <a:r>
              <a:rPr lang="sv-SE" dirty="0"/>
              <a:t>Manuellt matade 150 mg/m3 &lt;50 kW</a:t>
            </a:r>
          </a:p>
          <a:p>
            <a:r>
              <a:rPr lang="sv-SE" dirty="0"/>
              <a:t>Automatiskt matade 100 mg/m3 &lt;50 kW</a:t>
            </a:r>
          </a:p>
        </p:txBody>
      </p:sp>
      <p:sp>
        <p:nvSpPr>
          <p:cNvPr id="4" name="Platshållare för bildnummer 3"/>
          <p:cNvSpPr>
            <a:spLocks noGrp="1"/>
          </p:cNvSpPr>
          <p:nvPr>
            <p:ph type="sldNum" sz="quarter" idx="10"/>
          </p:nvPr>
        </p:nvSpPr>
        <p:spPr/>
        <p:txBody>
          <a:bodyPr/>
          <a:lstStyle/>
          <a:p>
            <a:fld id="{97AE7156-62F3-4CA3-9C03-D68BF7374B4F}" type="slidenum">
              <a:rPr lang="sv-SE" smtClean="0"/>
              <a:t>14</a:t>
            </a:fld>
            <a:endParaRPr lang="sv-SE"/>
          </a:p>
        </p:txBody>
      </p:sp>
    </p:spTree>
    <p:extLst>
      <p:ext uri="{BB962C8B-B14F-4D97-AF65-F5344CB8AC3E}">
        <p14:creationId xmlns:p14="http://schemas.microsoft.com/office/powerpoint/2010/main" val="2837152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Före skärpningen gällde:</a:t>
            </a:r>
          </a:p>
          <a:p>
            <a:r>
              <a:rPr lang="sv-SE" sz="1200" b="0" i="0" u="none" strike="noStrike" kern="1200" baseline="0" dirty="0">
                <a:solidFill>
                  <a:schemeClr val="tx1"/>
                </a:solidFill>
                <a:latin typeface="+mn-lt"/>
                <a:ea typeface="+mn-ea"/>
                <a:cs typeface="+mn-cs"/>
              </a:rPr>
              <a:t>Från kaminer, spisinsatser och dylikt, får utsläppet av koloxid (CO) uppgå till högst 0,3 volymprocent vid 13 % O2. Från pelletskaminer får utsläppet av koloxid (CO) uppgå till högst 0,04 volymprocent vid 13 % O2.</a:t>
            </a:r>
            <a:endParaRPr lang="sv-SE" dirty="0"/>
          </a:p>
        </p:txBody>
      </p:sp>
      <p:sp>
        <p:nvSpPr>
          <p:cNvPr id="4" name="Platshållare för bildnummer 3"/>
          <p:cNvSpPr>
            <a:spLocks noGrp="1"/>
          </p:cNvSpPr>
          <p:nvPr>
            <p:ph type="sldNum" sz="quarter" idx="10"/>
          </p:nvPr>
        </p:nvSpPr>
        <p:spPr/>
        <p:txBody>
          <a:bodyPr/>
          <a:lstStyle/>
          <a:p>
            <a:fld id="{97AE7156-62F3-4CA3-9C03-D68BF7374B4F}" type="slidenum">
              <a:rPr lang="sv-SE" smtClean="0"/>
              <a:t>15</a:t>
            </a:fld>
            <a:endParaRPr lang="sv-SE"/>
          </a:p>
        </p:txBody>
      </p:sp>
    </p:spTree>
    <p:extLst>
      <p:ext uri="{BB962C8B-B14F-4D97-AF65-F5344CB8AC3E}">
        <p14:creationId xmlns:p14="http://schemas.microsoft.com/office/powerpoint/2010/main" val="1884099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med bild, rubrik, tex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DB20D2D8-1CB8-430C-8B77-FBDC8A53D0B9}" type="datetime1">
              <a:rPr lang="sv-SE" smtClean="0"/>
              <a:t>2018-04-06</a:t>
            </a:fld>
            <a:endParaRPr lang="sv-SE"/>
          </a:p>
        </p:txBody>
      </p:sp>
      <p:sp>
        <p:nvSpPr>
          <p:cNvPr id="5" name="Platshållare för sidfot 4"/>
          <p:cNvSpPr>
            <a:spLocks noGrp="1"/>
          </p:cNvSpPr>
          <p:nvPr>
            <p:ph type="ftr" sz="quarter" idx="11"/>
          </p:nvPr>
        </p:nvSpPr>
        <p:spPr/>
        <p:txBody>
          <a:bodyPr/>
          <a:lstStyle/>
          <a:p>
            <a:pPr algn="l"/>
            <a:r>
              <a:rPr lang="sv-SE" dirty="0"/>
              <a:t>Naturvårdsverket | Swedish </a:t>
            </a:r>
            <a:r>
              <a:rPr lang="sv-SE" dirty="0" err="1"/>
              <a:t>Environmental</a:t>
            </a:r>
            <a:r>
              <a:rPr lang="sv-SE" dirty="0"/>
              <a:t> </a:t>
            </a:r>
            <a:r>
              <a:rPr lang="sv-SE" dirty="0" err="1"/>
              <a:t>Protection</a:t>
            </a:r>
            <a:r>
              <a:rPr lang="sv-SE" dirty="0"/>
              <a:t> Agency</a:t>
            </a:r>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pPr/>
              <a:t>‹#›</a:t>
            </a:fld>
            <a:endParaRPr lang="sv-SE" dirty="0"/>
          </a:p>
        </p:txBody>
      </p:sp>
      <p:pic>
        <p:nvPicPr>
          <p:cNvPr id="7" name="Picture 8" descr="NV_4F_PC"/>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374" y="260350"/>
            <a:ext cx="8985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ubrik 1"/>
          <p:cNvSpPr>
            <a:spLocks noGrp="1"/>
          </p:cNvSpPr>
          <p:nvPr>
            <p:ph type="title" hasCustomPrompt="1"/>
          </p:nvPr>
        </p:nvSpPr>
        <p:spPr>
          <a:xfrm>
            <a:off x="5940000" y="1580400"/>
            <a:ext cx="3060000" cy="1998000"/>
          </a:xfrm>
        </p:spPr>
        <p:txBody>
          <a:bodyPr>
            <a:noAutofit/>
          </a:bodyPr>
          <a:lstStyle>
            <a:lvl1pPr algn="ctr">
              <a:defRPr cap="all" baseline="0"/>
            </a:lvl1pPr>
          </a:lstStyle>
          <a:p>
            <a:r>
              <a:rPr lang="sv-SE" dirty="0"/>
              <a:t>Miljö-</a:t>
            </a:r>
            <a:br>
              <a:rPr lang="sv-SE" dirty="0"/>
            </a:br>
            <a:r>
              <a:rPr lang="sv-SE" dirty="0"/>
              <a:t>ekonomi-dagarna</a:t>
            </a:r>
            <a:br>
              <a:rPr lang="sv-SE" dirty="0"/>
            </a:br>
            <a:r>
              <a:rPr lang="sv-SE" dirty="0"/>
              <a:t>2050</a:t>
            </a:r>
          </a:p>
        </p:txBody>
      </p:sp>
      <p:sp>
        <p:nvSpPr>
          <p:cNvPr id="3" name="Platshållare för bild 2"/>
          <p:cNvSpPr>
            <a:spLocks noGrp="1"/>
          </p:cNvSpPr>
          <p:nvPr>
            <p:ph type="pic" sz="quarter" idx="13"/>
          </p:nvPr>
        </p:nvSpPr>
        <p:spPr>
          <a:xfrm>
            <a:off x="-540000" y="1530000"/>
            <a:ext cx="6480000" cy="4320000"/>
          </a:xfrm>
        </p:spPr>
        <p:txBody>
          <a:bodyPr/>
          <a:lstStyle/>
          <a:p>
            <a:r>
              <a:rPr lang="sv-SE"/>
              <a:t>Klicka på ikonen för att lägga till en bild</a:t>
            </a:r>
          </a:p>
        </p:txBody>
      </p:sp>
      <p:sp>
        <p:nvSpPr>
          <p:cNvPr id="12" name="Platshållare för text 11"/>
          <p:cNvSpPr>
            <a:spLocks noGrp="1"/>
          </p:cNvSpPr>
          <p:nvPr>
            <p:ph type="body" sz="quarter" idx="14" hasCustomPrompt="1"/>
          </p:nvPr>
        </p:nvSpPr>
        <p:spPr>
          <a:xfrm>
            <a:off x="5940000" y="3722400"/>
            <a:ext cx="3060000" cy="2091600"/>
          </a:xfrm>
        </p:spPr>
        <p:txBody>
          <a:bodyPr>
            <a:noAutofit/>
          </a:bodyPr>
          <a:lstStyle>
            <a:lvl1pPr marL="0" indent="0" algn="ctr" eaLnBrk="1" hangingPunct="1">
              <a:buFont typeface="Arial" charset="0"/>
              <a:buNone/>
              <a:defRPr sz="2400"/>
            </a:lvl1pPr>
            <a:lvl2pPr marL="434250" indent="0" algn="ctr">
              <a:buFontTx/>
              <a:buNone/>
              <a:defRPr sz="2000"/>
            </a:lvl2pPr>
            <a:lvl3pPr marL="914400" indent="0" algn="ctr">
              <a:buFontTx/>
              <a:buNone/>
              <a:defRPr sz="2000"/>
            </a:lvl3pPr>
            <a:lvl4pPr marL="1312200" indent="0" algn="ctr">
              <a:buFontTx/>
              <a:buNone/>
              <a:defRPr sz="2000"/>
            </a:lvl4pPr>
            <a:lvl5pPr marL="1828800" indent="0" algn="ctr">
              <a:buFontTx/>
              <a:buNone/>
              <a:defRPr sz="2000"/>
            </a:lvl5pPr>
          </a:lstStyle>
          <a:p>
            <a:pPr marL="0" indent="0" algn="ctr" eaLnBrk="1" hangingPunct="1">
              <a:buFont typeface="Arial" charset="0"/>
              <a:buNone/>
            </a:pPr>
            <a:r>
              <a:rPr lang="de-DE" dirty="0">
                <a:latin typeface="Arial" charset="0"/>
                <a:cs typeface="Arial" charset="0"/>
              </a:rPr>
              <a:t>Stockholm </a:t>
            </a:r>
            <a:br>
              <a:rPr lang="de-DE" dirty="0">
                <a:latin typeface="Arial" charset="0"/>
                <a:cs typeface="Arial" charset="0"/>
              </a:rPr>
            </a:br>
            <a:r>
              <a:rPr lang="de-DE" dirty="0">
                <a:latin typeface="Arial" charset="0"/>
                <a:cs typeface="Arial" charset="0"/>
              </a:rPr>
              <a:t>20–21 </a:t>
            </a:r>
            <a:r>
              <a:rPr lang="de-DE" dirty="0" err="1">
                <a:latin typeface="Arial" charset="0"/>
                <a:cs typeface="Arial" charset="0"/>
              </a:rPr>
              <a:t>september</a:t>
            </a:r>
            <a:endParaRPr lang="de-DE" dirty="0">
              <a:latin typeface="Arial" charset="0"/>
              <a:cs typeface="Arial" charset="0"/>
            </a:endParaRPr>
          </a:p>
          <a:p>
            <a:pPr marL="0" indent="0" algn="ctr" eaLnBrk="1" hangingPunct="1">
              <a:buFont typeface="Arial" charset="0"/>
              <a:buNone/>
            </a:pPr>
            <a:r>
              <a:rPr lang="de-DE" dirty="0">
                <a:latin typeface="Arial" charset="0"/>
                <a:cs typeface="Arial" charset="0"/>
              </a:rPr>
              <a:t/>
            </a:r>
            <a:br>
              <a:rPr lang="de-DE" dirty="0">
                <a:latin typeface="Arial" charset="0"/>
                <a:cs typeface="Arial" charset="0"/>
              </a:rPr>
            </a:br>
            <a:r>
              <a:rPr lang="de-DE" dirty="0">
                <a:latin typeface="Arial" charset="0"/>
                <a:cs typeface="Arial" charset="0"/>
              </a:rPr>
              <a:t>Sven Svensson,</a:t>
            </a:r>
            <a:br>
              <a:rPr lang="de-DE" dirty="0">
                <a:latin typeface="Arial" charset="0"/>
                <a:cs typeface="Arial" charset="0"/>
              </a:rPr>
            </a:br>
            <a:r>
              <a:rPr lang="de-DE" dirty="0" err="1">
                <a:latin typeface="Arial" charset="0"/>
                <a:cs typeface="Arial" charset="0"/>
              </a:rPr>
              <a:t>generaldirektör</a:t>
            </a:r>
            <a:endParaRPr lang="sv-SE" dirty="0">
              <a:latin typeface="Arial" charset="0"/>
              <a:cs typeface="Arial" charset="0"/>
            </a:endParaRPr>
          </a:p>
        </p:txBody>
      </p:sp>
    </p:spTree>
    <p:extLst>
      <p:ext uri="{BB962C8B-B14F-4D97-AF65-F5344CB8AC3E}">
        <p14:creationId xmlns:p14="http://schemas.microsoft.com/office/powerpoint/2010/main" val="2387481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ående bild, rubrik, punktlista">
    <p:spTree>
      <p:nvGrpSpPr>
        <p:cNvPr id="1" name=""/>
        <p:cNvGrpSpPr/>
        <p:nvPr/>
      </p:nvGrpSpPr>
      <p:grpSpPr>
        <a:xfrm>
          <a:off x="0" y="0"/>
          <a:ext cx="0" cy="0"/>
          <a:chOff x="0" y="0"/>
          <a:chExt cx="0" cy="0"/>
        </a:xfrm>
      </p:grpSpPr>
      <p:sp>
        <p:nvSpPr>
          <p:cNvPr id="2" name="Rubrik 1"/>
          <p:cNvSpPr>
            <a:spLocks noGrp="1"/>
          </p:cNvSpPr>
          <p:nvPr>
            <p:ph type="title"/>
          </p:nvPr>
        </p:nvSpPr>
        <p:spPr>
          <a:xfrm>
            <a:off x="4572000" y="619200"/>
            <a:ext cx="3596400" cy="1224000"/>
          </a:xfrm>
        </p:spPr>
        <p:txBody>
          <a:bodyPr>
            <a:noAutofit/>
          </a:bodyPr>
          <a:lstStyle/>
          <a:p>
            <a:r>
              <a:rPr lang="sv-SE"/>
              <a:t>Klicka här för att ändra format</a:t>
            </a:r>
          </a:p>
        </p:txBody>
      </p:sp>
      <p:sp>
        <p:nvSpPr>
          <p:cNvPr id="3" name="Platshållare för datum 2"/>
          <p:cNvSpPr>
            <a:spLocks noGrp="1"/>
          </p:cNvSpPr>
          <p:nvPr>
            <p:ph type="dt" sz="half" idx="10"/>
          </p:nvPr>
        </p:nvSpPr>
        <p:spPr/>
        <p:txBody>
          <a:bodyPr/>
          <a:lstStyle/>
          <a:p>
            <a:fld id="{5B8BE423-1780-43BB-A8FE-3025F34AD1F8}" type="datetime1">
              <a:rPr lang="sv-SE" smtClean="0"/>
              <a:pPr/>
              <a:t>2018-04-06</a:t>
            </a:fld>
            <a:endParaRPr lang="sv-SE" dirty="0"/>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9" name="Platshållare för bild 8"/>
          <p:cNvSpPr>
            <a:spLocks noGrp="1"/>
          </p:cNvSpPr>
          <p:nvPr>
            <p:ph type="pic" sz="quarter" idx="13"/>
          </p:nvPr>
        </p:nvSpPr>
        <p:spPr>
          <a:xfrm>
            <a:off x="612000" y="0"/>
            <a:ext cx="3600000" cy="5400000"/>
          </a:xfrm>
        </p:spPr>
        <p:txBody>
          <a:bodyPr/>
          <a:lstStyle/>
          <a:p>
            <a:r>
              <a:rPr lang="sv-SE"/>
              <a:t>Klicka på ikonen för att lägga till en bild</a:t>
            </a:r>
          </a:p>
        </p:txBody>
      </p:sp>
      <p:sp>
        <p:nvSpPr>
          <p:cNvPr id="11" name="Platshållare för text 10"/>
          <p:cNvSpPr>
            <a:spLocks noGrp="1"/>
          </p:cNvSpPr>
          <p:nvPr>
            <p:ph type="body" sz="quarter" idx="14"/>
          </p:nvPr>
        </p:nvSpPr>
        <p:spPr>
          <a:xfrm>
            <a:off x="4572000" y="1926000"/>
            <a:ext cx="3686400" cy="3452400"/>
          </a:xfrm>
        </p:spPr>
        <p:txBody>
          <a:bodyPr>
            <a:noAutofit/>
          </a:bodyPr>
          <a:lstStyle>
            <a:lvl1pPr>
              <a:defRPr sz="2000"/>
            </a:lvl1pPr>
            <a:lvl2pPr>
              <a:defRPr sz="2000"/>
            </a:lvl2pPr>
            <a:lvl3pPr>
              <a:defRPr sz="2000"/>
            </a:lvl3pPr>
            <a:lvl4pPr>
              <a:defRPr sz="1800"/>
            </a:lvl4pPr>
            <a:lvl5pPr>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42955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vå liggande vä bilder och tex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5B8BE423-1780-43BB-A8FE-3025F34AD1F8}" type="datetime1">
              <a:rPr lang="sv-SE" smtClean="0"/>
              <a:pPr/>
              <a:t>2018-04-06</a:t>
            </a:fld>
            <a:endParaRPr lang="sv-SE" dirty="0"/>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9" name="Platshållare för bild 8"/>
          <p:cNvSpPr>
            <a:spLocks noGrp="1"/>
          </p:cNvSpPr>
          <p:nvPr>
            <p:ph type="pic" sz="quarter" idx="14"/>
          </p:nvPr>
        </p:nvSpPr>
        <p:spPr>
          <a:xfrm>
            <a:off x="612000" y="0"/>
            <a:ext cx="3564000" cy="2376000"/>
          </a:xfrm>
        </p:spPr>
        <p:txBody>
          <a:bodyPr/>
          <a:lstStyle/>
          <a:p>
            <a:r>
              <a:rPr lang="sv-SE"/>
              <a:t>Klicka på ikonen för att lägga till en bild</a:t>
            </a:r>
          </a:p>
        </p:txBody>
      </p:sp>
      <p:sp>
        <p:nvSpPr>
          <p:cNvPr id="11" name="Platshållare för bild 10"/>
          <p:cNvSpPr>
            <a:spLocks noGrp="1"/>
          </p:cNvSpPr>
          <p:nvPr>
            <p:ph type="pic" sz="quarter" idx="15"/>
          </p:nvPr>
        </p:nvSpPr>
        <p:spPr>
          <a:xfrm>
            <a:off x="612000" y="2556000"/>
            <a:ext cx="3564000" cy="2376000"/>
          </a:xfrm>
        </p:spPr>
        <p:txBody>
          <a:bodyPr/>
          <a:lstStyle/>
          <a:p>
            <a:r>
              <a:rPr lang="sv-SE"/>
              <a:t>Klicka på ikonen för att lägga till en bild</a:t>
            </a:r>
          </a:p>
        </p:txBody>
      </p:sp>
      <p:sp>
        <p:nvSpPr>
          <p:cNvPr id="13" name="Platshållare för text 12"/>
          <p:cNvSpPr>
            <a:spLocks noGrp="1"/>
          </p:cNvSpPr>
          <p:nvPr>
            <p:ph type="body" sz="quarter" idx="16"/>
          </p:nvPr>
        </p:nvSpPr>
        <p:spPr>
          <a:xfrm>
            <a:off x="4572000" y="619200"/>
            <a:ext cx="3596400" cy="4251600"/>
          </a:xfrm>
        </p:spPr>
        <p:txBody>
          <a:bodyPr>
            <a:noAutofit/>
          </a:bodyPr>
          <a:lstStyle>
            <a:lvl1pPr marL="12700" indent="0">
              <a:buFontTx/>
              <a:buNone/>
              <a:defRPr sz="2000"/>
            </a:lvl1pPr>
            <a:lvl2pPr marL="434250" indent="0">
              <a:buFontTx/>
              <a:buNone/>
              <a:defRPr sz="2000"/>
            </a:lvl2pPr>
            <a:lvl3pPr marL="914400" indent="0">
              <a:buFontTx/>
              <a:buNone/>
              <a:defRPr sz="2000"/>
            </a:lvl3pPr>
            <a:lvl4pPr marL="1312200" indent="0">
              <a:buFontTx/>
              <a:buNone/>
              <a:defRPr sz="1800"/>
            </a:lvl4pPr>
            <a:lvl5pPr marL="1828800" indent="0">
              <a:buFontTx/>
              <a:buNone/>
              <a:defRPr sz="1800"/>
            </a:lvl5pPr>
          </a:lstStyle>
          <a:p>
            <a:pPr lvl="0"/>
            <a:r>
              <a:rPr lang="sv-SE"/>
              <a:t>Klicka här för att ändra format på bakgrundstexten</a:t>
            </a:r>
          </a:p>
        </p:txBody>
      </p:sp>
    </p:spTree>
    <p:extLst>
      <p:ext uri="{BB962C8B-B14F-4D97-AF65-F5344CB8AC3E}">
        <p14:creationId xmlns:p14="http://schemas.microsoft.com/office/powerpoint/2010/main" val="1147853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liggande toppbilder, rubrik">
    <p:spTree>
      <p:nvGrpSpPr>
        <p:cNvPr id="1" name=""/>
        <p:cNvGrpSpPr/>
        <p:nvPr/>
      </p:nvGrpSpPr>
      <p:grpSpPr>
        <a:xfrm>
          <a:off x="0" y="0"/>
          <a:ext cx="0" cy="0"/>
          <a:chOff x="0" y="0"/>
          <a:chExt cx="0" cy="0"/>
        </a:xfrm>
      </p:grpSpPr>
      <p:sp>
        <p:nvSpPr>
          <p:cNvPr id="2" name="Rubrik 1"/>
          <p:cNvSpPr>
            <a:spLocks noGrp="1"/>
          </p:cNvSpPr>
          <p:nvPr>
            <p:ph type="title"/>
          </p:nvPr>
        </p:nvSpPr>
        <p:spPr>
          <a:xfrm>
            <a:off x="824400" y="2595600"/>
            <a:ext cx="7347600" cy="1555200"/>
          </a:xfrm>
        </p:spPr>
        <p:txBody>
          <a:bodyPr>
            <a:noAutofit/>
          </a:bodyPr>
          <a:lstStyle>
            <a:lvl1pPr>
              <a:defRPr cap="all" baseline="0"/>
            </a:lvl1p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2018-04-06</a:t>
            </a:fld>
            <a:endParaRPr lang="sv-SE" dirty="0"/>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9" name="Platshållare för bild 8"/>
          <p:cNvSpPr>
            <a:spLocks noGrp="1"/>
          </p:cNvSpPr>
          <p:nvPr>
            <p:ph type="pic" sz="quarter" idx="13"/>
          </p:nvPr>
        </p:nvSpPr>
        <p:spPr>
          <a:xfrm>
            <a:off x="842400" y="0"/>
            <a:ext cx="3564000" cy="2376000"/>
          </a:xfrm>
        </p:spPr>
        <p:txBody>
          <a:bodyPr/>
          <a:lstStyle/>
          <a:p>
            <a:r>
              <a:rPr lang="sv-SE"/>
              <a:t>Klicka på ikonen för att lägga till en bild</a:t>
            </a:r>
          </a:p>
        </p:txBody>
      </p:sp>
      <p:sp>
        <p:nvSpPr>
          <p:cNvPr id="11" name="Platshållare för bild 10"/>
          <p:cNvSpPr>
            <a:spLocks noGrp="1"/>
          </p:cNvSpPr>
          <p:nvPr>
            <p:ph type="pic" sz="quarter" idx="14"/>
          </p:nvPr>
        </p:nvSpPr>
        <p:spPr>
          <a:xfrm>
            <a:off x="4590000" y="0"/>
            <a:ext cx="3564000" cy="2376000"/>
          </a:xfrm>
        </p:spPr>
        <p:txBody>
          <a:bodyPr/>
          <a:lstStyle/>
          <a:p>
            <a:r>
              <a:rPr lang="sv-SE"/>
              <a:t>Klicka på ikonen för att lägga till en bild</a:t>
            </a:r>
          </a:p>
        </p:txBody>
      </p:sp>
    </p:spTree>
    <p:extLst>
      <p:ext uri="{BB962C8B-B14F-4D97-AF65-F5344CB8AC3E}">
        <p14:creationId xmlns:p14="http://schemas.microsoft.com/office/powerpoint/2010/main" val="625016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ående bild och rubrik">
    <p:spTree>
      <p:nvGrpSpPr>
        <p:cNvPr id="1" name=""/>
        <p:cNvGrpSpPr/>
        <p:nvPr/>
      </p:nvGrpSpPr>
      <p:grpSpPr>
        <a:xfrm>
          <a:off x="0" y="0"/>
          <a:ext cx="0" cy="0"/>
          <a:chOff x="0" y="0"/>
          <a:chExt cx="0" cy="0"/>
        </a:xfrm>
      </p:grpSpPr>
      <p:sp>
        <p:nvSpPr>
          <p:cNvPr id="2" name="Rubrik 1"/>
          <p:cNvSpPr>
            <a:spLocks noGrp="1"/>
          </p:cNvSpPr>
          <p:nvPr>
            <p:ph type="title"/>
          </p:nvPr>
        </p:nvSpPr>
        <p:spPr>
          <a:xfrm>
            <a:off x="4971600" y="619200"/>
            <a:ext cx="3279600" cy="2739600"/>
          </a:xfrm>
        </p:spPr>
        <p:txBody>
          <a:bodyPr>
            <a:noAutofit/>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2018-04-06</a:t>
            </a:fld>
            <a:endParaRPr lang="sv-SE" dirty="0"/>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8" name="Platshållare för bild 7"/>
          <p:cNvSpPr>
            <a:spLocks noGrp="1"/>
          </p:cNvSpPr>
          <p:nvPr>
            <p:ph type="pic" sz="quarter" idx="13"/>
          </p:nvPr>
        </p:nvSpPr>
        <p:spPr>
          <a:xfrm>
            <a:off x="612000" y="0"/>
            <a:ext cx="3960000" cy="5940000"/>
          </a:xfrm>
        </p:spPr>
        <p:txBody>
          <a:bodyPr/>
          <a:lstStyle/>
          <a:p>
            <a:r>
              <a:rPr lang="sv-SE"/>
              <a:t>Klicka på ikonen för att lägga till en bild</a:t>
            </a:r>
          </a:p>
        </p:txBody>
      </p:sp>
    </p:spTree>
    <p:extLst>
      <p:ext uri="{BB962C8B-B14F-4D97-AF65-F5344CB8AC3E}">
        <p14:creationId xmlns:p14="http://schemas.microsoft.com/office/powerpoint/2010/main" val="1776988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nnehåll utan bild, text, logo">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360000" y="360000"/>
            <a:ext cx="8460000" cy="58773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Platshållare för datum 1"/>
          <p:cNvSpPr>
            <a:spLocks noGrp="1"/>
          </p:cNvSpPr>
          <p:nvPr>
            <p:ph type="dt" sz="half" idx="11"/>
          </p:nvPr>
        </p:nvSpPr>
        <p:spPr/>
        <p:txBody>
          <a:bodyPr/>
          <a:lstStyle/>
          <a:p>
            <a:fld id="{5B8BE423-1780-43BB-A8FE-3025F34AD1F8}" type="datetime1">
              <a:rPr lang="sv-SE" smtClean="0"/>
              <a:pPr/>
              <a:t>2018-04-06</a:t>
            </a:fld>
            <a:endParaRPr lang="sv-SE" dirty="0"/>
          </a:p>
        </p:txBody>
      </p:sp>
      <p:sp>
        <p:nvSpPr>
          <p:cNvPr id="4" name="Platshållare för sidfot 3"/>
          <p:cNvSpPr>
            <a:spLocks noGrp="1"/>
          </p:cNvSpPr>
          <p:nvPr>
            <p:ph type="ftr" sz="quarter" idx="12"/>
          </p:nvPr>
        </p:nvSpPr>
        <p:spPr/>
        <p:txBody>
          <a:bodyPr/>
          <a:lstStyle/>
          <a:p>
            <a:pPr algn="l"/>
            <a:r>
              <a:rPr lang="sv-SE"/>
              <a:t>Naturvårdsverket | Swedish Environmental Protection Agency</a:t>
            </a:r>
            <a:endParaRPr lang="sv-SE" dirty="0"/>
          </a:p>
        </p:txBody>
      </p:sp>
      <p:sp>
        <p:nvSpPr>
          <p:cNvPr id="5" name="Platshållare för bildnummer 4"/>
          <p:cNvSpPr>
            <a:spLocks noGrp="1"/>
          </p:cNvSpPr>
          <p:nvPr>
            <p:ph type="sldNum" sz="quarter" idx="13"/>
          </p:nvPr>
        </p:nvSpPr>
        <p:spPr/>
        <p:txBody>
          <a:bodyPr/>
          <a:lstStyle/>
          <a:p>
            <a:fld id="{1844E2AD-2CA4-4022-8F3B-D585D66E2E30}" type="slidenum">
              <a:rPr lang="sv-SE" smtClean="0"/>
              <a:pPr/>
              <a:t>‹#›</a:t>
            </a:fld>
            <a:endParaRPr lang="sv-SE" dirty="0"/>
          </a:p>
        </p:txBody>
      </p:sp>
    </p:spTree>
    <p:extLst>
      <p:ext uri="{BB962C8B-B14F-4D97-AF65-F5344CB8AC3E}">
        <p14:creationId xmlns:p14="http://schemas.microsoft.com/office/powerpoint/2010/main" val="3581272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grå med rubrik och text">
    <p:spTree>
      <p:nvGrpSpPr>
        <p:cNvPr id="1" name=""/>
        <p:cNvGrpSpPr/>
        <p:nvPr/>
      </p:nvGrpSpPr>
      <p:grpSpPr>
        <a:xfrm>
          <a:off x="0" y="0"/>
          <a:ext cx="0" cy="0"/>
          <a:chOff x="0" y="0"/>
          <a:chExt cx="0" cy="0"/>
        </a:xfrm>
      </p:grpSpPr>
      <p:sp>
        <p:nvSpPr>
          <p:cNvPr id="2" name="Rektangel 1"/>
          <p:cNvSpPr/>
          <p:nvPr userDrawn="1"/>
        </p:nvSpPr>
        <p:spPr>
          <a:xfrm>
            <a:off x="0" y="1530000"/>
            <a:ext cx="9147600" cy="4320000"/>
          </a:xfrm>
          <a:prstGeom prst="rect">
            <a:avLst/>
          </a:prstGeom>
          <a:solidFill>
            <a:srgbClr val="717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p:cNvSpPr>
            <a:spLocks noGrp="1"/>
          </p:cNvSpPr>
          <p:nvPr>
            <p:ph type="dt" sz="half" idx="10"/>
          </p:nvPr>
        </p:nvSpPr>
        <p:spPr/>
        <p:txBody>
          <a:bodyPr/>
          <a:lstStyle/>
          <a:p>
            <a:fld id="{DB20D2D8-1CB8-430C-8B77-FBDC8A53D0B9}" type="datetime1">
              <a:rPr lang="sv-SE" smtClean="0"/>
              <a:t>2018-04-06</a:t>
            </a:fld>
            <a:endParaRPr lang="sv-SE"/>
          </a:p>
        </p:txBody>
      </p:sp>
      <p:sp>
        <p:nvSpPr>
          <p:cNvPr id="5" name="Platshållare för sidfot 4"/>
          <p:cNvSpPr>
            <a:spLocks noGrp="1"/>
          </p:cNvSpPr>
          <p:nvPr>
            <p:ph type="ftr" sz="quarter" idx="11"/>
          </p:nvPr>
        </p:nvSpPr>
        <p:spPr/>
        <p:txBody>
          <a:bodyPr/>
          <a:lstStyle/>
          <a:p>
            <a:pPr algn="l"/>
            <a:r>
              <a:rPr lang="sv-SE" dirty="0"/>
              <a:t>Naturvårdsverket | Swedish </a:t>
            </a:r>
            <a:r>
              <a:rPr lang="sv-SE" dirty="0" err="1"/>
              <a:t>Environmental</a:t>
            </a:r>
            <a:r>
              <a:rPr lang="sv-SE" dirty="0"/>
              <a:t> </a:t>
            </a:r>
            <a:r>
              <a:rPr lang="sv-SE" dirty="0" err="1"/>
              <a:t>Protection</a:t>
            </a:r>
            <a:r>
              <a:rPr lang="sv-SE" dirty="0"/>
              <a:t> Agency</a:t>
            </a:r>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pPr/>
              <a:t>‹#›</a:t>
            </a:fld>
            <a:endParaRPr lang="sv-SE" dirty="0"/>
          </a:p>
        </p:txBody>
      </p:sp>
      <p:pic>
        <p:nvPicPr>
          <p:cNvPr id="7" name="Picture 8" descr="NV_4F_PC"/>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374" y="260350"/>
            <a:ext cx="8985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ubrik 1"/>
          <p:cNvSpPr>
            <a:spLocks noGrp="1"/>
          </p:cNvSpPr>
          <p:nvPr>
            <p:ph type="title" hasCustomPrompt="1"/>
          </p:nvPr>
        </p:nvSpPr>
        <p:spPr>
          <a:xfrm>
            <a:off x="4068000" y="1580400"/>
            <a:ext cx="3240000" cy="1998000"/>
          </a:xfrm>
        </p:spPr>
        <p:txBody>
          <a:bodyPr>
            <a:noAutofit/>
          </a:bodyPr>
          <a:lstStyle>
            <a:lvl1pPr algn="ctr">
              <a:defRPr cap="all" baseline="0">
                <a:solidFill>
                  <a:schemeClr val="bg1"/>
                </a:solidFill>
              </a:defRPr>
            </a:lvl1pPr>
          </a:lstStyle>
          <a:p>
            <a:r>
              <a:rPr lang="sv-SE" dirty="0"/>
              <a:t>Miljö-</a:t>
            </a:r>
            <a:br>
              <a:rPr lang="sv-SE" dirty="0"/>
            </a:br>
            <a:r>
              <a:rPr lang="sv-SE" dirty="0"/>
              <a:t>ekonomi-dagarna</a:t>
            </a:r>
            <a:br>
              <a:rPr lang="sv-SE" dirty="0"/>
            </a:br>
            <a:r>
              <a:rPr lang="sv-SE" dirty="0"/>
              <a:t>2050</a:t>
            </a:r>
          </a:p>
        </p:txBody>
      </p:sp>
      <p:sp>
        <p:nvSpPr>
          <p:cNvPr id="9" name="Platshållare för text 11"/>
          <p:cNvSpPr>
            <a:spLocks noGrp="1"/>
          </p:cNvSpPr>
          <p:nvPr>
            <p:ph type="body" sz="quarter" idx="14" hasCustomPrompt="1"/>
          </p:nvPr>
        </p:nvSpPr>
        <p:spPr>
          <a:xfrm>
            <a:off x="4068000" y="3722400"/>
            <a:ext cx="3240000" cy="2091600"/>
          </a:xfrm>
        </p:spPr>
        <p:txBody>
          <a:bodyPr>
            <a:noAutofit/>
          </a:bodyPr>
          <a:lstStyle>
            <a:lvl1pPr marL="0" indent="0" algn="ctr" eaLnBrk="1" hangingPunct="1">
              <a:buFont typeface="Arial" charset="0"/>
              <a:buNone/>
              <a:defRPr sz="2400">
                <a:solidFill>
                  <a:schemeClr val="bg1"/>
                </a:solidFill>
              </a:defRPr>
            </a:lvl1pPr>
            <a:lvl2pPr marL="434250" indent="0" algn="ctr">
              <a:buFontTx/>
              <a:buNone/>
              <a:defRPr sz="2000"/>
            </a:lvl2pPr>
            <a:lvl3pPr marL="914400" indent="0" algn="ctr">
              <a:buFontTx/>
              <a:buNone/>
              <a:defRPr sz="2000"/>
            </a:lvl3pPr>
            <a:lvl4pPr marL="1312200" indent="0" algn="ctr">
              <a:buFontTx/>
              <a:buNone/>
              <a:defRPr sz="2000"/>
            </a:lvl4pPr>
            <a:lvl5pPr marL="1828800" indent="0" algn="ctr">
              <a:buFontTx/>
              <a:buNone/>
              <a:defRPr sz="2000"/>
            </a:lvl5pPr>
          </a:lstStyle>
          <a:p>
            <a:pPr marL="0" indent="0" algn="ctr" eaLnBrk="1" hangingPunct="1">
              <a:buFont typeface="Arial" charset="0"/>
              <a:buNone/>
            </a:pPr>
            <a:r>
              <a:rPr lang="de-DE" dirty="0">
                <a:latin typeface="Arial" charset="0"/>
                <a:cs typeface="Arial" charset="0"/>
              </a:rPr>
              <a:t>Stockholm </a:t>
            </a:r>
            <a:br>
              <a:rPr lang="de-DE" dirty="0">
                <a:latin typeface="Arial" charset="0"/>
                <a:cs typeface="Arial" charset="0"/>
              </a:rPr>
            </a:br>
            <a:r>
              <a:rPr lang="de-DE" dirty="0">
                <a:latin typeface="Arial" charset="0"/>
                <a:cs typeface="Arial" charset="0"/>
              </a:rPr>
              <a:t>20–21 </a:t>
            </a:r>
            <a:r>
              <a:rPr lang="de-DE" dirty="0" err="1">
                <a:latin typeface="Arial" charset="0"/>
                <a:cs typeface="Arial" charset="0"/>
              </a:rPr>
              <a:t>september</a:t>
            </a:r>
            <a:endParaRPr lang="de-DE" dirty="0">
              <a:latin typeface="Arial" charset="0"/>
              <a:cs typeface="Arial" charset="0"/>
            </a:endParaRPr>
          </a:p>
          <a:p>
            <a:pPr marL="0" indent="0" algn="ctr" eaLnBrk="1" hangingPunct="1">
              <a:buFont typeface="Arial" charset="0"/>
              <a:buNone/>
            </a:pPr>
            <a:r>
              <a:rPr lang="de-DE" dirty="0">
                <a:latin typeface="Arial" charset="0"/>
                <a:cs typeface="Arial" charset="0"/>
              </a:rPr>
              <a:t/>
            </a:r>
            <a:br>
              <a:rPr lang="de-DE" dirty="0">
                <a:latin typeface="Arial" charset="0"/>
                <a:cs typeface="Arial" charset="0"/>
              </a:rPr>
            </a:br>
            <a:r>
              <a:rPr lang="de-DE" dirty="0">
                <a:latin typeface="Arial" charset="0"/>
                <a:cs typeface="Arial" charset="0"/>
              </a:rPr>
              <a:t>Sven Svensson,</a:t>
            </a:r>
            <a:br>
              <a:rPr lang="de-DE" dirty="0">
                <a:latin typeface="Arial" charset="0"/>
                <a:cs typeface="Arial" charset="0"/>
              </a:rPr>
            </a:br>
            <a:r>
              <a:rPr lang="de-DE" dirty="0" err="1">
                <a:latin typeface="Arial" charset="0"/>
                <a:cs typeface="Arial" charset="0"/>
              </a:rPr>
              <a:t>generaldirektör</a:t>
            </a:r>
            <a:endParaRPr lang="sv-SE" dirty="0">
              <a:latin typeface="Arial" charset="0"/>
              <a:cs typeface="Arial" charset="0"/>
            </a:endParaRPr>
          </a:p>
        </p:txBody>
      </p:sp>
    </p:spTree>
    <p:extLst>
      <p:ext uri="{BB962C8B-B14F-4D97-AF65-F5344CB8AC3E}">
        <p14:creationId xmlns:p14="http://schemas.microsoft.com/office/powerpoint/2010/main" val="1436900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 blå med rubrik och text">
    <p:spTree>
      <p:nvGrpSpPr>
        <p:cNvPr id="1" name=""/>
        <p:cNvGrpSpPr/>
        <p:nvPr/>
      </p:nvGrpSpPr>
      <p:grpSpPr>
        <a:xfrm>
          <a:off x="0" y="0"/>
          <a:ext cx="0" cy="0"/>
          <a:chOff x="0" y="0"/>
          <a:chExt cx="0" cy="0"/>
        </a:xfrm>
      </p:grpSpPr>
      <p:sp>
        <p:nvSpPr>
          <p:cNvPr id="2" name="Rektangel 1"/>
          <p:cNvSpPr/>
          <p:nvPr userDrawn="1"/>
        </p:nvSpPr>
        <p:spPr>
          <a:xfrm>
            <a:off x="0" y="1530000"/>
            <a:ext cx="9147600" cy="4320000"/>
          </a:xfrm>
          <a:prstGeom prst="rect">
            <a:avLst/>
          </a:prstGeom>
          <a:solidFill>
            <a:srgbClr val="7E9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p:cNvSpPr>
            <a:spLocks noGrp="1"/>
          </p:cNvSpPr>
          <p:nvPr>
            <p:ph type="dt" sz="half" idx="10"/>
          </p:nvPr>
        </p:nvSpPr>
        <p:spPr/>
        <p:txBody>
          <a:bodyPr/>
          <a:lstStyle/>
          <a:p>
            <a:fld id="{DB20D2D8-1CB8-430C-8B77-FBDC8A53D0B9}" type="datetime1">
              <a:rPr lang="sv-SE" smtClean="0"/>
              <a:t>2018-04-06</a:t>
            </a:fld>
            <a:endParaRPr lang="sv-SE"/>
          </a:p>
        </p:txBody>
      </p:sp>
      <p:sp>
        <p:nvSpPr>
          <p:cNvPr id="5" name="Platshållare för sidfot 4"/>
          <p:cNvSpPr>
            <a:spLocks noGrp="1"/>
          </p:cNvSpPr>
          <p:nvPr>
            <p:ph type="ftr" sz="quarter" idx="11"/>
          </p:nvPr>
        </p:nvSpPr>
        <p:spPr/>
        <p:txBody>
          <a:bodyPr/>
          <a:lstStyle/>
          <a:p>
            <a:pPr algn="l"/>
            <a:r>
              <a:rPr lang="sv-SE" dirty="0"/>
              <a:t>Naturvårdsverket | Swedish </a:t>
            </a:r>
            <a:r>
              <a:rPr lang="sv-SE" dirty="0" err="1"/>
              <a:t>Environmental</a:t>
            </a:r>
            <a:r>
              <a:rPr lang="sv-SE" dirty="0"/>
              <a:t> </a:t>
            </a:r>
            <a:r>
              <a:rPr lang="sv-SE" dirty="0" err="1"/>
              <a:t>Protection</a:t>
            </a:r>
            <a:r>
              <a:rPr lang="sv-SE" dirty="0"/>
              <a:t> Agency</a:t>
            </a:r>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pPr/>
              <a:t>‹#›</a:t>
            </a:fld>
            <a:endParaRPr lang="sv-SE" dirty="0"/>
          </a:p>
        </p:txBody>
      </p:sp>
      <p:pic>
        <p:nvPicPr>
          <p:cNvPr id="7" name="Picture 8" descr="NV_4F_PC"/>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374" y="260350"/>
            <a:ext cx="8985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ubrik 1"/>
          <p:cNvSpPr>
            <a:spLocks noGrp="1"/>
          </p:cNvSpPr>
          <p:nvPr>
            <p:ph type="title" hasCustomPrompt="1"/>
          </p:nvPr>
        </p:nvSpPr>
        <p:spPr>
          <a:xfrm>
            <a:off x="4068000" y="1580400"/>
            <a:ext cx="3240000" cy="1998000"/>
          </a:xfrm>
        </p:spPr>
        <p:txBody>
          <a:bodyPr>
            <a:noAutofit/>
          </a:bodyPr>
          <a:lstStyle>
            <a:lvl1pPr algn="ctr">
              <a:defRPr cap="all" baseline="0">
                <a:solidFill>
                  <a:schemeClr val="bg1"/>
                </a:solidFill>
              </a:defRPr>
            </a:lvl1pPr>
          </a:lstStyle>
          <a:p>
            <a:r>
              <a:rPr lang="sv-SE" dirty="0"/>
              <a:t>Miljö-</a:t>
            </a:r>
            <a:br>
              <a:rPr lang="sv-SE" dirty="0"/>
            </a:br>
            <a:r>
              <a:rPr lang="sv-SE" dirty="0"/>
              <a:t>ekonomi-dagarna</a:t>
            </a:r>
            <a:br>
              <a:rPr lang="sv-SE" dirty="0"/>
            </a:br>
            <a:r>
              <a:rPr lang="sv-SE" dirty="0"/>
              <a:t>2050</a:t>
            </a:r>
          </a:p>
        </p:txBody>
      </p:sp>
      <p:sp>
        <p:nvSpPr>
          <p:cNvPr id="9" name="Platshållare för text 11"/>
          <p:cNvSpPr>
            <a:spLocks noGrp="1"/>
          </p:cNvSpPr>
          <p:nvPr>
            <p:ph type="body" sz="quarter" idx="14" hasCustomPrompt="1"/>
          </p:nvPr>
        </p:nvSpPr>
        <p:spPr>
          <a:xfrm>
            <a:off x="4068000" y="3722400"/>
            <a:ext cx="3240000" cy="2091600"/>
          </a:xfrm>
        </p:spPr>
        <p:txBody>
          <a:bodyPr>
            <a:noAutofit/>
          </a:bodyPr>
          <a:lstStyle>
            <a:lvl1pPr marL="0" indent="0" algn="ctr" eaLnBrk="1" hangingPunct="1">
              <a:buFont typeface="Arial" charset="0"/>
              <a:buNone/>
              <a:defRPr sz="2400">
                <a:solidFill>
                  <a:schemeClr val="bg1"/>
                </a:solidFill>
              </a:defRPr>
            </a:lvl1pPr>
            <a:lvl2pPr marL="434250" indent="0" algn="ctr">
              <a:buFontTx/>
              <a:buNone/>
              <a:defRPr sz="2000"/>
            </a:lvl2pPr>
            <a:lvl3pPr marL="914400" indent="0" algn="ctr">
              <a:buFontTx/>
              <a:buNone/>
              <a:defRPr sz="2000"/>
            </a:lvl3pPr>
            <a:lvl4pPr marL="1312200" indent="0" algn="ctr">
              <a:buFontTx/>
              <a:buNone/>
              <a:defRPr sz="2000"/>
            </a:lvl4pPr>
            <a:lvl5pPr marL="1828800" indent="0" algn="ctr">
              <a:buFontTx/>
              <a:buNone/>
              <a:defRPr sz="2000"/>
            </a:lvl5pPr>
          </a:lstStyle>
          <a:p>
            <a:pPr marL="0" indent="0" algn="ctr" eaLnBrk="1" hangingPunct="1">
              <a:buFont typeface="Arial" charset="0"/>
              <a:buNone/>
            </a:pPr>
            <a:r>
              <a:rPr lang="de-DE" dirty="0">
                <a:latin typeface="Arial" charset="0"/>
                <a:cs typeface="Arial" charset="0"/>
              </a:rPr>
              <a:t>Stockholm </a:t>
            </a:r>
            <a:br>
              <a:rPr lang="de-DE" dirty="0">
                <a:latin typeface="Arial" charset="0"/>
                <a:cs typeface="Arial" charset="0"/>
              </a:rPr>
            </a:br>
            <a:r>
              <a:rPr lang="de-DE" dirty="0">
                <a:latin typeface="Arial" charset="0"/>
                <a:cs typeface="Arial" charset="0"/>
              </a:rPr>
              <a:t>20–21 </a:t>
            </a:r>
            <a:r>
              <a:rPr lang="de-DE" dirty="0" err="1">
                <a:latin typeface="Arial" charset="0"/>
                <a:cs typeface="Arial" charset="0"/>
              </a:rPr>
              <a:t>september</a:t>
            </a:r>
            <a:endParaRPr lang="de-DE" dirty="0">
              <a:latin typeface="Arial" charset="0"/>
              <a:cs typeface="Arial" charset="0"/>
            </a:endParaRPr>
          </a:p>
          <a:p>
            <a:pPr marL="0" indent="0" algn="ctr" eaLnBrk="1" hangingPunct="1">
              <a:buFont typeface="Arial" charset="0"/>
              <a:buNone/>
            </a:pPr>
            <a:r>
              <a:rPr lang="de-DE" dirty="0">
                <a:latin typeface="Arial" charset="0"/>
                <a:cs typeface="Arial" charset="0"/>
              </a:rPr>
              <a:t/>
            </a:r>
            <a:br>
              <a:rPr lang="de-DE" dirty="0">
                <a:latin typeface="Arial" charset="0"/>
                <a:cs typeface="Arial" charset="0"/>
              </a:rPr>
            </a:br>
            <a:r>
              <a:rPr lang="de-DE" dirty="0">
                <a:latin typeface="Arial" charset="0"/>
                <a:cs typeface="Arial" charset="0"/>
              </a:rPr>
              <a:t>Sven Svensson,</a:t>
            </a:r>
            <a:br>
              <a:rPr lang="de-DE" dirty="0">
                <a:latin typeface="Arial" charset="0"/>
                <a:cs typeface="Arial" charset="0"/>
              </a:rPr>
            </a:br>
            <a:r>
              <a:rPr lang="de-DE" dirty="0" err="1">
                <a:latin typeface="Arial" charset="0"/>
                <a:cs typeface="Arial" charset="0"/>
              </a:rPr>
              <a:t>generaldirektör</a:t>
            </a:r>
            <a:endParaRPr lang="sv-SE" dirty="0">
              <a:latin typeface="Arial" charset="0"/>
              <a:cs typeface="Arial" charset="0"/>
            </a:endParaRPr>
          </a:p>
        </p:txBody>
      </p:sp>
    </p:spTree>
    <p:extLst>
      <p:ext uri="{BB962C8B-B14F-4D97-AF65-F5344CB8AC3E}">
        <p14:creationId xmlns:p14="http://schemas.microsoft.com/office/powerpoint/2010/main" val="586176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punktlista, diagram">
    <p:spTree>
      <p:nvGrpSpPr>
        <p:cNvPr id="1" name=""/>
        <p:cNvGrpSpPr/>
        <p:nvPr/>
      </p:nvGrpSpPr>
      <p:grpSpPr>
        <a:xfrm>
          <a:off x="0" y="0"/>
          <a:ext cx="0" cy="0"/>
          <a:chOff x="0" y="0"/>
          <a:chExt cx="0" cy="0"/>
        </a:xfrm>
      </p:grpSpPr>
      <p:sp>
        <p:nvSpPr>
          <p:cNvPr id="2" name="Rubrik 1"/>
          <p:cNvSpPr>
            <a:spLocks noGrp="1"/>
          </p:cNvSpPr>
          <p:nvPr>
            <p:ph type="title"/>
          </p:nvPr>
        </p:nvSpPr>
        <p:spPr>
          <a:xfrm>
            <a:off x="824400" y="619200"/>
            <a:ext cx="7344000" cy="1224000"/>
          </a:xfrm>
        </p:spPr>
        <p:txBody>
          <a:bodyPr anchor="t">
            <a:noAutofit/>
          </a:bodyPr>
          <a:lstStyle>
            <a:lvl1pPr algn="l">
              <a:defRPr sz="3000" b="1">
                <a:latin typeface="Arial" pitchFamily="34" charset="0"/>
                <a:cs typeface="Arial" pitchFamily="34" charset="0"/>
              </a:defRPr>
            </a:lvl1pPr>
          </a:lstStyle>
          <a:p>
            <a:r>
              <a:rPr lang="sv-SE"/>
              <a:t>Klicka här för att ändra format</a:t>
            </a:r>
            <a:endParaRPr lang="sv-SE" dirty="0"/>
          </a:p>
        </p:txBody>
      </p:sp>
      <p:sp>
        <p:nvSpPr>
          <p:cNvPr id="3" name="Platshållare för innehåll 2"/>
          <p:cNvSpPr>
            <a:spLocks noGrp="1"/>
          </p:cNvSpPr>
          <p:nvPr>
            <p:ph idx="1"/>
          </p:nvPr>
        </p:nvSpPr>
        <p:spPr>
          <a:xfrm>
            <a:off x="824400" y="1926000"/>
            <a:ext cx="7344000" cy="3888000"/>
          </a:xfrm>
        </p:spPr>
        <p:txBody>
          <a:bodyPr>
            <a:no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marL="756000" indent="-252000">
              <a:buFont typeface="Wingdings" pitchFamily="2" charset="2"/>
              <a:buChar char="§"/>
              <a:defRPr>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3099600" y="6460340"/>
            <a:ext cx="752320" cy="252000"/>
          </a:xfrm>
        </p:spPr>
        <p:txBody>
          <a:bodyPr/>
          <a:lstStyle/>
          <a:p>
            <a:fld id="{31F8AAC4-2748-4E53-A84E-4A6AD65B6C1B}" type="datetime1">
              <a:rPr lang="sv-SE" smtClean="0"/>
              <a:t>2018-04-06</a:t>
            </a:fld>
            <a:endParaRPr lang="sv-SE" dirty="0"/>
          </a:p>
        </p:txBody>
      </p:sp>
      <p:sp>
        <p:nvSpPr>
          <p:cNvPr id="5" name="Platshållare för sidfot 4"/>
          <p:cNvSpPr>
            <a:spLocks noGrp="1"/>
          </p:cNvSpPr>
          <p:nvPr>
            <p:ph type="ftr" sz="quarter" idx="11"/>
          </p:nvPr>
        </p:nvSpPr>
        <p:spPr>
          <a:xfrm>
            <a:off x="92990" y="6460340"/>
            <a:ext cx="3038850" cy="252000"/>
          </a:xfrm>
        </p:spPr>
        <p:txBody>
          <a:bodyPr/>
          <a:lstStyle/>
          <a:p>
            <a:pPr algn="l"/>
            <a:r>
              <a:rPr lang="sv-SE" dirty="0"/>
              <a:t>Naturvårdsverket | Swedish </a:t>
            </a:r>
            <a:r>
              <a:rPr lang="sv-SE" dirty="0" err="1"/>
              <a:t>Environmental</a:t>
            </a:r>
            <a:r>
              <a:rPr lang="sv-SE" dirty="0"/>
              <a:t> </a:t>
            </a:r>
            <a:r>
              <a:rPr lang="sv-SE" dirty="0" err="1"/>
              <a:t>Protection</a:t>
            </a:r>
            <a:r>
              <a:rPr lang="sv-SE" dirty="0"/>
              <a:t> Agency</a:t>
            </a:r>
          </a:p>
        </p:txBody>
      </p:sp>
      <p:sp>
        <p:nvSpPr>
          <p:cNvPr id="6" name="Platshållare för bildnummer 5"/>
          <p:cNvSpPr>
            <a:spLocks noGrp="1"/>
          </p:cNvSpPr>
          <p:nvPr>
            <p:ph type="sldNum" sz="quarter" idx="12"/>
          </p:nvPr>
        </p:nvSpPr>
        <p:spPr>
          <a:xfrm>
            <a:off x="3837600" y="6460340"/>
            <a:ext cx="360000" cy="252000"/>
          </a:xfrm>
        </p:spPr>
        <p:txBody>
          <a:bodyPr/>
          <a:lstStyle>
            <a:lvl1pPr algn="r">
              <a:defRPr/>
            </a:lvl1pPr>
          </a:lstStyle>
          <a:p>
            <a:fld id="{1844E2AD-2CA4-4022-8F3B-D585D66E2E30}" type="slidenum">
              <a:rPr lang="sv-SE" smtClean="0"/>
              <a:pPr/>
              <a:t>‹#›</a:t>
            </a:fld>
            <a:endParaRPr lang="sv-SE" dirty="0"/>
          </a:p>
        </p:txBody>
      </p:sp>
    </p:spTree>
    <p:extLst>
      <p:ext uri="{BB962C8B-B14F-4D97-AF65-F5344CB8AC3E}">
        <p14:creationId xmlns:p14="http://schemas.microsoft.com/office/powerpoint/2010/main" val="425868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561486"/>
            <a:ext cx="7810500" cy="4680000"/>
          </a:xfrm>
        </p:spPr>
        <p:txBody>
          <a:bodyPr anchor="t">
            <a:noAutofit/>
          </a:bodyPr>
          <a:lstStyle>
            <a:lvl1pPr algn="l">
              <a:lnSpc>
                <a:spcPct val="90000"/>
              </a:lnSpc>
              <a:defRPr sz="9000" b="0" cap="none" baseline="0">
                <a:solidFill>
                  <a:schemeClr val="accent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fld id="{4B186DA5-3779-4115-B9FF-F6458A5B1E08}" type="datetime1">
              <a:rPr lang="sv-SE" smtClean="0"/>
              <a:t>2018-04-06</a:t>
            </a:fld>
            <a:endParaRPr lang="sv-SE"/>
          </a:p>
        </p:txBody>
      </p:sp>
      <p:sp>
        <p:nvSpPr>
          <p:cNvPr id="5" name="Platshållare för sidfot 4"/>
          <p:cNvSpPr>
            <a:spLocks noGrp="1"/>
          </p:cNvSpPr>
          <p:nvPr>
            <p:ph type="ftr" sz="quarter" idx="11"/>
          </p:nvPr>
        </p:nvSpPr>
        <p:spPr/>
        <p:txBody>
          <a:bodyPr/>
          <a:lstStyle/>
          <a:p>
            <a:pPr algn="l"/>
            <a:r>
              <a:rPr lang="sv-SE" dirty="0"/>
              <a:t>Naturvårdsverket | Swedish </a:t>
            </a:r>
            <a:r>
              <a:rPr lang="sv-SE" dirty="0" err="1"/>
              <a:t>Environmental</a:t>
            </a:r>
            <a:r>
              <a:rPr lang="sv-SE" dirty="0"/>
              <a:t> </a:t>
            </a:r>
            <a:r>
              <a:rPr lang="sv-SE" dirty="0" err="1"/>
              <a:t>Protection</a:t>
            </a:r>
            <a:r>
              <a:rPr lang="sv-SE" dirty="0"/>
              <a:t> Agency</a:t>
            </a:r>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pPr/>
              <a:t>‹#›</a:t>
            </a:fld>
            <a:endParaRPr lang="sv-SE" dirty="0"/>
          </a:p>
        </p:txBody>
      </p:sp>
    </p:spTree>
    <p:extLst>
      <p:ext uri="{BB962C8B-B14F-4D97-AF65-F5344CB8AC3E}">
        <p14:creationId xmlns:p14="http://schemas.microsoft.com/office/powerpoint/2010/main" val="2907096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snittsrubrik vit">
    <p:spTree>
      <p:nvGrpSpPr>
        <p:cNvPr id="1" name=""/>
        <p:cNvGrpSpPr/>
        <p:nvPr/>
      </p:nvGrpSpPr>
      <p:grpSpPr>
        <a:xfrm>
          <a:off x="0" y="0"/>
          <a:ext cx="0" cy="0"/>
          <a:chOff x="0" y="0"/>
          <a:chExt cx="0" cy="0"/>
        </a:xfrm>
      </p:grpSpPr>
      <p:sp>
        <p:nvSpPr>
          <p:cNvPr id="7" name="Rektangel 6"/>
          <p:cNvSpPr/>
          <p:nvPr userDrawn="1"/>
        </p:nvSpPr>
        <p:spPr>
          <a:xfrm>
            <a:off x="0" y="0"/>
            <a:ext cx="9144000" cy="5661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datum 2"/>
          <p:cNvSpPr>
            <a:spLocks noGrp="1"/>
          </p:cNvSpPr>
          <p:nvPr>
            <p:ph type="dt" sz="half" idx="10"/>
          </p:nvPr>
        </p:nvSpPr>
        <p:spPr/>
        <p:txBody>
          <a:bodyPr/>
          <a:lstStyle/>
          <a:p>
            <a:fld id="{5B8BE423-1780-43BB-A8FE-3025F34AD1F8}" type="datetime1">
              <a:rPr lang="sv-SE" smtClean="0"/>
              <a:pPr/>
              <a:t>2018-04-06</a:t>
            </a:fld>
            <a:endParaRPr lang="sv-SE" dirty="0"/>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6" name="Rubrik 1"/>
          <p:cNvSpPr>
            <a:spLocks noGrp="1"/>
          </p:cNvSpPr>
          <p:nvPr>
            <p:ph type="title"/>
          </p:nvPr>
        </p:nvSpPr>
        <p:spPr>
          <a:xfrm>
            <a:off x="722313" y="561486"/>
            <a:ext cx="7810500" cy="4680000"/>
          </a:xfrm>
        </p:spPr>
        <p:txBody>
          <a:bodyPr anchor="t">
            <a:noAutofit/>
          </a:bodyPr>
          <a:lstStyle>
            <a:lvl1pPr algn="l">
              <a:lnSpc>
                <a:spcPct val="90000"/>
              </a:lnSpc>
              <a:defRPr sz="9000" b="0" cap="none" baseline="0">
                <a:solidFill>
                  <a:schemeClr val="bg1"/>
                </a:solidFill>
              </a:defRPr>
            </a:lvl1pPr>
          </a:lstStyle>
          <a:p>
            <a:r>
              <a:rPr lang="sv-SE"/>
              <a:t>Klicka här för att ändra format</a:t>
            </a:r>
            <a:endParaRPr lang="sv-SE" dirty="0"/>
          </a:p>
        </p:txBody>
      </p:sp>
    </p:spTree>
    <p:extLst>
      <p:ext uri="{BB962C8B-B14F-4D97-AF65-F5344CB8AC3E}">
        <p14:creationId xmlns:p14="http://schemas.microsoft.com/office/powerpoint/2010/main" val="3204480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or liggande bild utan logo">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5B8BE423-1780-43BB-A8FE-3025F34AD1F8}" type="datetime1">
              <a:rPr lang="sv-SE" smtClean="0"/>
              <a:pPr/>
              <a:t>2018-04-06</a:t>
            </a:fld>
            <a:endParaRPr lang="sv-SE" dirty="0"/>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7" name="Platshållare för bild 6"/>
          <p:cNvSpPr>
            <a:spLocks noGrp="1"/>
          </p:cNvSpPr>
          <p:nvPr>
            <p:ph type="pic" sz="quarter" idx="13"/>
          </p:nvPr>
        </p:nvSpPr>
        <p:spPr>
          <a:xfrm>
            <a:off x="0" y="612000"/>
            <a:ext cx="8391600" cy="5594400"/>
          </a:xfrm>
        </p:spPr>
        <p:txBody>
          <a:bodyPr/>
          <a:lstStyle/>
          <a:p>
            <a:r>
              <a:rPr lang="sv-SE"/>
              <a:t>Klicka på ikonen för att lägga till en bild</a:t>
            </a:r>
          </a:p>
        </p:txBody>
      </p:sp>
    </p:spTree>
    <p:extLst>
      <p:ext uri="{BB962C8B-B14F-4D97-AF65-F5344CB8AC3E}">
        <p14:creationId xmlns:p14="http://schemas.microsoft.com/office/powerpoint/2010/main" val="3183764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 liggande bild och rubrik">
    <p:spTree>
      <p:nvGrpSpPr>
        <p:cNvPr id="1" name=""/>
        <p:cNvGrpSpPr/>
        <p:nvPr/>
      </p:nvGrpSpPr>
      <p:grpSpPr>
        <a:xfrm>
          <a:off x="0" y="0"/>
          <a:ext cx="0" cy="0"/>
          <a:chOff x="0" y="0"/>
          <a:chExt cx="0" cy="0"/>
        </a:xfrm>
      </p:grpSpPr>
      <p:sp>
        <p:nvSpPr>
          <p:cNvPr id="2" name="Rubrik 1"/>
          <p:cNvSpPr>
            <a:spLocks noGrp="1"/>
          </p:cNvSpPr>
          <p:nvPr>
            <p:ph type="title"/>
          </p:nvPr>
        </p:nvSpPr>
        <p:spPr>
          <a:xfrm>
            <a:off x="900000" y="4870800"/>
            <a:ext cx="6552000" cy="1080000"/>
          </a:xfrm>
        </p:spPr>
        <p:txBody>
          <a:bodyPr>
            <a:noAutofit/>
          </a:bodyPr>
          <a:lstStyle>
            <a:lvl1pPr>
              <a:defRPr cap="all" baseline="0"/>
            </a:lvl1p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pPr/>
              <a:t>2018-04-06</a:t>
            </a:fld>
            <a:endParaRPr lang="sv-SE" dirty="0"/>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8" name="Platshållare för bild 7"/>
          <p:cNvSpPr>
            <a:spLocks noGrp="1"/>
          </p:cNvSpPr>
          <p:nvPr>
            <p:ph type="pic" sz="quarter" idx="13"/>
          </p:nvPr>
        </p:nvSpPr>
        <p:spPr>
          <a:xfrm>
            <a:off x="900000" y="-25200"/>
            <a:ext cx="7020000" cy="4680000"/>
          </a:xfrm>
        </p:spPr>
        <p:txBody>
          <a:bodyPr/>
          <a:lstStyle/>
          <a:p>
            <a:r>
              <a:rPr lang="sv-SE"/>
              <a:t>Klicka på ikonen för att lägga till en bild</a:t>
            </a:r>
          </a:p>
        </p:txBody>
      </p:sp>
    </p:spTree>
    <p:extLst>
      <p:ext uri="{BB962C8B-B14F-4D97-AF65-F5344CB8AC3E}">
        <p14:creationId xmlns:p14="http://schemas.microsoft.com/office/powerpoint/2010/main" val="1568851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gande bild, rubrik, punktl.">
    <p:spTree>
      <p:nvGrpSpPr>
        <p:cNvPr id="1" name=""/>
        <p:cNvGrpSpPr/>
        <p:nvPr/>
      </p:nvGrpSpPr>
      <p:grpSpPr>
        <a:xfrm>
          <a:off x="0" y="0"/>
          <a:ext cx="0" cy="0"/>
          <a:chOff x="0" y="0"/>
          <a:chExt cx="0" cy="0"/>
        </a:xfrm>
      </p:grpSpPr>
      <p:sp>
        <p:nvSpPr>
          <p:cNvPr id="2" name="Rubrik 1"/>
          <p:cNvSpPr>
            <a:spLocks noGrp="1"/>
          </p:cNvSpPr>
          <p:nvPr>
            <p:ph type="title"/>
          </p:nvPr>
        </p:nvSpPr>
        <p:spPr>
          <a:xfrm>
            <a:off x="824400" y="619200"/>
            <a:ext cx="8136000" cy="1224000"/>
          </a:xfrm>
        </p:spPr>
        <p:txBody>
          <a:bodyPr>
            <a:noAutofit/>
          </a:bodyPr>
          <a:lstStyle/>
          <a:p>
            <a:r>
              <a:rPr lang="sv-SE"/>
              <a:t>Klicka här för att ändra format</a:t>
            </a:r>
          </a:p>
        </p:txBody>
      </p:sp>
      <p:sp>
        <p:nvSpPr>
          <p:cNvPr id="3" name="Platshållare för datum 2"/>
          <p:cNvSpPr>
            <a:spLocks noGrp="1"/>
          </p:cNvSpPr>
          <p:nvPr>
            <p:ph type="dt" sz="half" idx="10"/>
          </p:nvPr>
        </p:nvSpPr>
        <p:spPr/>
        <p:txBody>
          <a:bodyPr/>
          <a:lstStyle/>
          <a:p>
            <a:fld id="{5B8BE423-1780-43BB-A8FE-3025F34AD1F8}" type="datetime1">
              <a:rPr lang="sv-SE" smtClean="0"/>
              <a:pPr/>
              <a:t>2018-04-06</a:t>
            </a:fld>
            <a:endParaRPr lang="sv-SE" dirty="0"/>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9" name="Platshållare för bild 8"/>
          <p:cNvSpPr>
            <a:spLocks noGrp="1"/>
          </p:cNvSpPr>
          <p:nvPr>
            <p:ph type="pic" sz="quarter" idx="13"/>
          </p:nvPr>
        </p:nvSpPr>
        <p:spPr>
          <a:xfrm>
            <a:off x="0" y="2016000"/>
            <a:ext cx="4165200" cy="2775600"/>
          </a:xfrm>
        </p:spPr>
        <p:txBody>
          <a:bodyPr/>
          <a:lstStyle/>
          <a:p>
            <a:r>
              <a:rPr lang="sv-SE"/>
              <a:t>Klicka på ikonen för att lägga till en bild</a:t>
            </a:r>
          </a:p>
        </p:txBody>
      </p:sp>
      <p:sp>
        <p:nvSpPr>
          <p:cNvPr id="11" name="Platshållare för text 10"/>
          <p:cNvSpPr>
            <a:spLocks noGrp="1"/>
          </p:cNvSpPr>
          <p:nvPr>
            <p:ph type="body" sz="quarter" idx="14"/>
          </p:nvPr>
        </p:nvSpPr>
        <p:spPr>
          <a:xfrm>
            <a:off x="4572000" y="1926000"/>
            <a:ext cx="3686400" cy="3888000"/>
          </a:xfrm>
        </p:spPr>
        <p:txBody>
          <a:bodyPr>
            <a:noAutofit/>
          </a:bodyPr>
          <a:lstStyle>
            <a:lvl1pPr>
              <a:defRPr sz="2000"/>
            </a:lvl1pPr>
            <a:lvl2pPr>
              <a:defRPr sz="2000"/>
            </a:lvl2pPr>
            <a:lvl3pPr>
              <a:defRPr sz="2000"/>
            </a:lvl3pPr>
            <a:lvl4pPr>
              <a:defRPr sz="1800"/>
            </a:lvl4pPr>
            <a:lvl5pPr>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19316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24400" y="619200"/>
            <a:ext cx="7344000" cy="1224000"/>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824247" y="1926000"/>
            <a:ext cx="7344000" cy="3888000"/>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3099600" y="6462000"/>
            <a:ext cx="752320" cy="252000"/>
          </a:xfrm>
          <a:prstGeom prst="rect">
            <a:avLst/>
          </a:prstGeom>
        </p:spPr>
        <p:txBody>
          <a:bodyPr vert="horz" lIns="91440" tIns="45720" rIns="91440" bIns="45720" rtlCol="0" anchor="ctr"/>
          <a:lstStyle>
            <a:lvl1pPr algn="l">
              <a:defRPr sz="800" baseline="0">
                <a:solidFill>
                  <a:schemeClr val="tx1"/>
                </a:solidFill>
                <a:latin typeface="Arial" pitchFamily="34" charset="0"/>
                <a:cs typeface="Arial" pitchFamily="34" charset="0"/>
              </a:defRPr>
            </a:lvl1pPr>
          </a:lstStyle>
          <a:p>
            <a:fld id="{5B8BE423-1780-43BB-A8FE-3025F34AD1F8}" type="datetime1">
              <a:rPr lang="sv-SE" smtClean="0"/>
              <a:pPr/>
              <a:t>2018-04-06</a:t>
            </a:fld>
            <a:endParaRPr lang="sv-SE" dirty="0"/>
          </a:p>
        </p:txBody>
      </p:sp>
      <p:sp>
        <p:nvSpPr>
          <p:cNvPr id="5" name="Platshållare för sidfot 4"/>
          <p:cNvSpPr>
            <a:spLocks noGrp="1"/>
          </p:cNvSpPr>
          <p:nvPr>
            <p:ph type="ftr" sz="quarter" idx="3"/>
          </p:nvPr>
        </p:nvSpPr>
        <p:spPr>
          <a:xfrm>
            <a:off x="92990" y="6462000"/>
            <a:ext cx="3038850" cy="252000"/>
          </a:xfrm>
          <a:prstGeom prst="rect">
            <a:avLst/>
          </a:prstGeom>
        </p:spPr>
        <p:txBody>
          <a:bodyPr vert="horz" lIns="91440" tIns="45720" rIns="91440" bIns="45720" rtlCol="0" anchor="ctr"/>
          <a:lstStyle>
            <a:lvl1pPr algn="ctr">
              <a:defRPr sz="800" baseline="0">
                <a:solidFill>
                  <a:schemeClr val="tx1"/>
                </a:solidFill>
                <a:latin typeface="Arial" pitchFamily="34" charset="0"/>
                <a:cs typeface="Arial" pitchFamily="34" charset="0"/>
              </a:defRPr>
            </a:lvl1pPr>
          </a:lstStyle>
          <a:p>
            <a:pPr algn="l"/>
            <a:r>
              <a:rPr lang="sv-SE" dirty="0"/>
              <a:t>Naturvårdsverket | Swedish </a:t>
            </a:r>
            <a:r>
              <a:rPr lang="sv-SE" dirty="0" err="1"/>
              <a:t>Environmental</a:t>
            </a:r>
            <a:r>
              <a:rPr lang="sv-SE" dirty="0"/>
              <a:t> </a:t>
            </a:r>
            <a:r>
              <a:rPr lang="sv-SE" dirty="0" err="1"/>
              <a:t>Protection</a:t>
            </a:r>
            <a:r>
              <a:rPr lang="sv-SE" dirty="0"/>
              <a:t> Agency</a:t>
            </a:r>
          </a:p>
        </p:txBody>
      </p:sp>
      <p:sp>
        <p:nvSpPr>
          <p:cNvPr id="6" name="Platshållare för bildnummer 5"/>
          <p:cNvSpPr>
            <a:spLocks noGrp="1"/>
          </p:cNvSpPr>
          <p:nvPr>
            <p:ph type="sldNum" sz="quarter" idx="4"/>
          </p:nvPr>
        </p:nvSpPr>
        <p:spPr>
          <a:xfrm>
            <a:off x="3837600" y="6462000"/>
            <a:ext cx="360000" cy="252000"/>
          </a:xfrm>
          <a:prstGeom prst="rect">
            <a:avLst/>
          </a:prstGeom>
        </p:spPr>
        <p:txBody>
          <a:bodyPr vert="horz" lIns="91440" tIns="45720" rIns="91440" bIns="45720" rtlCol="0" anchor="ctr"/>
          <a:lstStyle>
            <a:lvl1pPr algn="r">
              <a:defRPr sz="800" baseline="0">
                <a:solidFill>
                  <a:schemeClr val="tx1"/>
                </a:solidFill>
                <a:latin typeface="Arial" pitchFamily="34" charset="0"/>
                <a:cs typeface="Arial" pitchFamily="34" charset="0"/>
              </a:defRPr>
            </a:lvl1pPr>
          </a:lstStyle>
          <a:p>
            <a:fld id="{1844E2AD-2CA4-4022-8F3B-D585D66E2E30}" type="slidenum">
              <a:rPr lang="sv-SE" smtClean="0"/>
              <a:pPr/>
              <a:t>‹#›</a:t>
            </a:fld>
            <a:endParaRPr lang="sv-SE" dirty="0"/>
          </a:p>
        </p:txBody>
      </p:sp>
      <p:pic>
        <p:nvPicPr>
          <p:cNvPr id="7" name="Picture 7" descr="NV_4F_PC"/>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37178" y="5930900"/>
            <a:ext cx="641350" cy="71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52029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50" r:id="rId4"/>
    <p:sldLayoutId id="2147483651" r:id="rId5"/>
    <p:sldLayoutId id="2147483679" r:id="rId6"/>
    <p:sldLayoutId id="2147483671" r:id="rId7"/>
    <p:sldLayoutId id="2147483678" r:id="rId8"/>
    <p:sldLayoutId id="2147483673" r:id="rId9"/>
    <p:sldLayoutId id="2147483674" r:id="rId10"/>
    <p:sldLayoutId id="2147483675" r:id="rId11"/>
    <p:sldLayoutId id="2147483676" r:id="rId12"/>
    <p:sldLayoutId id="2147483677" r:id="rId13"/>
    <p:sldLayoutId id="2147483656" r:id="rId14"/>
  </p:sldLayoutIdLst>
  <p:hf hdr="0"/>
  <p:txStyles>
    <p:titleStyle>
      <a:lvl1pPr algn="l" defTabSz="914400" rtl="0" eaLnBrk="1" latinLnBrk="0" hangingPunct="1">
        <a:spcBef>
          <a:spcPct val="0"/>
        </a:spcBef>
        <a:buNone/>
        <a:defRPr sz="3000" b="1" kern="1200">
          <a:solidFill>
            <a:srgbClr val="5F5F5F"/>
          </a:solidFill>
          <a:latin typeface="Arial" pitchFamily="34" charset="0"/>
          <a:ea typeface="+mj-ea"/>
          <a:cs typeface="Arial" pitchFamily="34" charset="0"/>
        </a:defRPr>
      </a:lvl1pPr>
    </p:titleStyle>
    <p:bodyStyle>
      <a:lvl1pPr marL="252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504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756000" indent="-2520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3pPr>
      <a:lvl4pPr marL="1008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1260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aqicn.org/ma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msb.se/sv/Forebyggande/Tillsyn--tillsynsvagledning/Skydd-mot-olyckor/Tillsynsvagledning/Arsuppfoljning-LSO/" TargetMode="External"/><Relationship Id="rId2" Type="http://schemas.openxmlformats.org/officeDocument/2006/relationships/chart" Target="../charts/chart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DB20D2D8-1CB8-430C-8B77-FBDC8A53D0B9}" type="datetime1">
              <a:rPr lang="sv-SE" smtClean="0"/>
              <a:t>2018-04-06</a:t>
            </a:fld>
            <a:endParaRPr lang="sv-SE"/>
          </a:p>
        </p:txBody>
      </p:sp>
      <p:sp>
        <p:nvSpPr>
          <p:cNvPr id="5" name="Platshållare för sidfot 4"/>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t>1</a:t>
            </a:fld>
            <a:endParaRPr lang="sv-SE"/>
          </a:p>
        </p:txBody>
      </p:sp>
      <p:sp>
        <p:nvSpPr>
          <p:cNvPr id="7" name="Rubrik 6"/>
          <p:cNvSpPr>
            <a:spLocks noGrp="1"/>
          </p:cNvSpPr>
          <p:nvPr>
            <p:ph type="title"/>
          </p:nvPr>
        </p:nvSpPr>
        <p:spPr>
          <a:xfrm>
            <a:off x="5886232" y="764704"/>
            <a:ext cx="3276024" cy="1301528"/>
          </a:xfrm>
        </p:spPr>
        <p:txBody>
          <a:bodyPr/>
          <a:lstStyle/>
          <a:p>
            <a:r>
              <a:rPr lang="sv-SE" dirty="0"/>
              <a:t>Vedeldning – miljöbov och/eller klimatsmart?</a:t>
            </a:r>
          </a:p>
        </p:txBody>
      </p:sp>
      <p:pic>
        <p:nvPicPr>
          <p:cNvPr id="2" name="Platshållare för innehåll 1"/>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719528" y="1875600"/>
            <a:ext cx="6480000" cy="3628800"/>
          </a:xfrm>
        </p:spPr>
      </p:pic>
      <p:sp>
        <p:nvSpPr>
          <p:cNvPr id="9" name="Platshållare för innehåll 8"/>
          <p:cNvSpPr>
            <a:spLocks noGrp="1"/>
          </p:cNvSpPr>
          <p:nvPr>
            <p:ph type="body" sz="quarter" idx="14"/>
          </p:nvPr>
        </p:nvSpPr>
        <p:spPr>
          <a:xfrm>
            <a:off x="5737845" y="2924944"/>
            <a:ext cx="3586683" cy="2091600"/>
          </a:xfrm>
        </p:spPr>
        <p:txBody>
          <a:bodyPr/>
          <a:lstStyle/>
          <a:p>
            <a:r>
              <a:rPr lang="sv-SE" dirty="0">
                <a:latin typeface="Arial" charset="0"/>
                <a:cs typeface="Arial" charset="0"/>
              </a:rPr>
              <a:t>Dalarnas Luftvårdsförbund</a:t>
            </a:r>
          </a:p>
          <a:p>
            <a:r>
              <a:rPr lang="sv-SE" noProof="0" dirty="0">
                <a:latin typeface="Arial" charset="0"/>
                <a:cs typeface="Arial" charset="0"/>
              </a:rPr>
              <a:t>23 mars 2018</a:t>
            </a:r>
            <a:br>
              <a:rPr lang="sv-SE" noProof="0" dirty="0">
                <a:latin typeface="Arial" charset="0"/>
                <a:cs typeface="Arial" charset="0"/>
              </a:rPr>
            </a:br>
            <a:r>
              <a:rPr lang="sv-SE" dirty="0">
                <a:latin typeface="Arial" charset="0"/>
                <a:cs typeface="Arial" charset="0"/>
              </a:rPr>
              <a:t>Anna Forsgren</a:t>
            </a:r>
            <a:endParaRPr lang="sv-SE" noProof="0" dirty="0">
              <a:latin typeface="Arial" charset="0"/>
              <a:cs typeface="Arial" charset="0"/>
            </a:endParaRPr>
          </a:p>
          <a:p>
            <a:r>
              <a:rPr lang="sv-SE" noProof="0" dirty="0">
                <a:latin typeface="Arial" charset="0"/>
                <a:cs typeface="Arial" charset="0"/>
              </a:rPr>
              <a:t>Luftenheten Naturvårdsverket</a:t>
            </a:r>
          </a:p>
        </p:txBody>
      </p:sp>
    </p:spTree>
    <p:extLst>
      <p:ext uri="{BB962C8B-B14F-4D97-AF65-F5344CB8AC3E}">
        <p14:creationId xmlns:p14="http://schemas.microsoft.com/office/powerpoint/2010/main" val="1038567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a:t>Hur minska utsläppen av luftförorenigar från vedeldning?</a:t>
            </a:r>
          </a:p>
        </p:txBody>
      </p:sp>
      <p:sp>
        <p:nvSpPr>
          <p:cNvPr id="8" name="Platshållare för innehåll 7"/>
          <p:cNvSpPr>
            <a:spLocks noGrp="1"/>
          </p:cNvSpPr>
          <p:nvPr>
            <p:ph idx="1"/>
          </p:nvPr>
        </p:nvSpPr>
        <p:spPr/>
        <p:txBody>
          <a:bodyPr/>
          <a:lstStyle/>
          <a:p>
            <a:r>
              <a:rPr lang="sv-SE" b="1" dirty="0"/>
              <a:t>Bättre utrustning</a:t>
            </a:r>
            <a:endParaRPr lang="sv-SE" dirty="0"/>
          </a:p>
          <a:p>
            <a:pPr lvl="1"/>
            <a:r>
              <a:rPr lang="sv-SE" dirty="0"/>
              <a:t>Fasa ut gammal eldningsutrustning med höga utsläpp och byta till ny eldningsutrustning med låga utsläpp eller mot andra värmekällor (fjärrvärme, värmepump, solfångare).</a:t>
            </a:r>
          </a:p>
          <a:p>
            <a:r>
              <a:rPr lang="sv-SE" b="1" dirty="0">
                <a:solidFill>
                  <a:schemeClr val="bg1">
                    <a:lumMod val="75000"/>
                  </a:schemeClr>
                </a:solidFill>
              </a:rPr>
              <a:t>Eldningsbeteende</a:t>
            </a:r>
          </a:p>
          <a:p>
            <a:pPr lvl="1"/>
            <a:r>
              <a:rPr lang="sv-SE" dirty="0">
                <a:solidFill>
                  <a:schemeClr val="bg1">
                    <a:lumMod val="75000"/>
                  </a:schemeClr>
                </a:solidFill>
              </a:rPr>
              <a:t>Elda på ett sätt som minimerar utsläppen av luftföroreningar</a:t>
            </a:r>
          </a:p>
          <a:p>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t>2018-04-06</a:t>
            </a:fld>
            <a:endParaRPr lang="sv-SE"/>
          </a:p>
        </p:txBody>
      </p:sp>
      <p:sp>
        <p:nvSpPr>
          <p:cNvPr id="5" name="Platshållare för sidfot 4"/>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t>10</a:t>
            </a:fld>
            <a:endParaRPr lang="sv-SE" dirty="0"/>
          </a:p>
        </p:txBody>
      </p:sp>
    </p:spTree>
    <p:extLst>
      <p:ext uri="{BB962C8B-B14F-4D97-AF65-F5344CB8AC3E}">
        <p14:creationId xmlns:p14="http://schemas.microsoft.com/office/powerpoint/2010/main" val="2292170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52445B7-708F-4383-9C6F-76ED5A312CD9}"/>
              </a:ext>
            </a:extLst>
          </p:cNvPr>
          <p:cNvSpPr>
            <a:spLocks noGrp="1"/>
          </p:cNvSpPr>
          <p:nvPr>
            <p:ph type="title"/>
          </p:nvPr>
        </p:nvSpPr>
        <p:spPr/>
        <p:txBody>
          <a:bodyPr/>
          <a:lstStyle/>
          <a:p>
            <a:r>
              <a:rPr lang="sv-SE" dirty="0"/>
              <a:t>Skillnad mellan gammal </a:t>
            </a:r>
            <a:br>
              <a:rPr lang="sv-SE" dirty="0"/>
            </a:br>
            <a:r>
              <a:rPr lang="sv-SE" dirty="0"/>
              <a:t>och ny eldningsutrustning</a:t>
            </a:r>
          </a:p>
        </p:txBody>
      </p:sp>
      <p:sp>
        <p:nvSpPr>
          <p:cNvPr id="3" name="Platshållare för innehåll 2">
            <a:extLst>
              <a:ext uri="{FF2B5EF4-FFF2-40B4-BE49-F238E27FC236}">
                <a16:creationId xmlns:a16="http://schemas.microsoft.com/office/drawing/2014/main" xmlns="" id="{51D2DFA8-AC49-420B-AE6E-F88F0CC3DFBC}"/>
              </a:ext>
            </a:extLst>
          </p:cNvPr>
          <p:cNvSpPr>
            <a:spLocks noGrp="1"/>
          </p:cNvSpPr>
          <p:nvPr>
            <p:ph idx="1"/>
          </p:nvPr>
        </p:nvSpPr>
        <p:spPr/>
        <p:txBody>
          <a:bodyPr/>
          <a:lstStyle/>
          <a:p>
            <a:r>
              <a:rPr lang="sv-SE" dirty="0"/>
              <a:t>En traditionell vedpanna har 5-10 gånger (beroende på förorening) högre utsläpp än en modern panna eller en pelletspanna.</a:t>
            </a:r>
          </a:p>
          <a:p>
            <a:r>
              <a:rPr lang="sv-SE" dirty="0"/>
              <a:t>En gammal kamin har dubbelt så höga utsläpp som en ny.</a:t>
            </a:r>
          </a:p>
          <a:p>
            <a:r>
              <a:rPr lang="sv-SE" dirty="0" err="1"/>
              <a:t>Dellast</a:t>
            </a:r>
            <a:r>
              <a:rPr lang="sv-SE" dirty="0"/>
              <a:t> ökar utsläppen från pannor med 1,5-2 gånger och med 1,5-3,5 gånger från kaminer.</a:t>
            </a:r>
          </a:p>
          <a:p>
            <a:r>
              <a:rPr lang="sv-SE" dirty="0"/>
              <a:t>I moderna kaminer ökar utsläppen med 5-8 gånger om veden är fuktig sannolikt </a:t>
            </a:r>
            <a:r>
              <a:rPr lang="sv-SE" dirty="0" err="1"/>
              <a:t>pga</a:t>
            </a:r>
            <a:r>
              <a:rPr lang="sv-SE" dirty="0"/>
              <a:t> begränsad syretillförsel.</a:t>
            </a:r>
          </a:p>
          <a:p>
            <a:pPr marL="0" indent="0">
              <a:buNone/>
            </a:pPr>
            <a:r>
              <a:rPr lang="sv-SE" sz="1400" dirty="0"/>
              <a:t>Källa: Emissions </a:t>
            </a:r>
            <a:r>
              <a:rPr lang="sv-SE" sz="1400" dirty="0" err="1"/>
              <a:t>factors</a:t>
            </a:r>
            <a:r>
              <a:rPr lang="sv-SE" sz="1400" dirty="0"/>
              <a:t> for SLCP emissions from </a:t>
            </a:r>
            <a:r>
              <a:rPr lang="sv-SE" sz="1400" dirty="0" err="1"/>
              <a:t>residential</a:t>
            </a:r>
            <a:r>
              <a:rPr lang="sv-SE" sz="1400" dirty="0"/>
              <a:t> </a:t>
            </a:r>
            <a:r>
              <a:rPr lang="sv-SE" sz="1400" dirty="0" err="1"/>
              <a:t>wood</a:t>
            </a:r>
            <a:r>
              <a:rPr lang="sv-SE" sz="1400" dirty="0"/>
              <a:t>  </a:t>
            </a:r>
            <a:r>
              <a:rPr lang="sv-SE" sz="1400" dirty="0" err="1"/>
              <a:t>combustion</a:t>
            </a:r>
            <a:r>
              <a:rPr lang="sv-SE" sz="1400" dirty="0"/>
              <a:t>, Nordic Council </a:t>
            </a:r>
            <a:r>
              <a:rPr lang="sv-SE" sz="1400" dirty="0" err="1"/>
              <a:t>of</a:t>
            </a:r>
            <a:r>
              <a:rPr lang="sv-SE" sz="1400" dirty="0"/>
              <a:t> Ministers Tema Nord 2017:570</a:t>
            </a:r>
          </a:p>
        </p:txBody>
      </p:sp>
      <p:sp>
        <p:nvSpPr>
          <p:cNvPr id="4" name="Platshållare för datum 3">
            <a:extLst>
              <a:ext uri="{FF2B5EF4-FFF2-40B4-BE49-F238E27FC236}">
                <a16:creationId xmlns:a16="http://schemas.microsoft.com/office/drawing/2014/main" xmlns="" id="{DE357C18-D35D-441C-A9CF-3922D41038F5}"/>
              </a:ext>
            </a:extLst>
          </p:cNvPr>
          <p:cNvSpPr>
            <a:spLocks noGrp="1"/>
          </p:cNvSpPr>
          <p:nvPr>
            <p:ph type="dt" sz="half" idx="10"/>
          </p:nvPr>
        </p:nvSpPr>
        <p:spPr/>
        <p:txBody>
          <a:bodyPr/>
          <a:lstStyle/>
          <a:p>
            <a:fld id="{31F8AAC4-2748-4E53-A84E-4A6AD65B6C1B}" type="datetime1">
              <a:rPr lang="sv-SE" smtClean="0"/>
              <a:t>2018-04-06</a:t>
            </a:fld>
            <a:endParaRPr lang="sv-SE" dirty="0"/>
          </a:p>
        </p:txBody>
      </p:sp>
      <p:sp>
        <p:nvSpPr>
          <p:cNvPr id="5" name="Platshållare för sidfot 4">
            <a:extLst>
              <a:ext uri="{FF2B5EF4-FFF2-40B4-BE49-F238E27FC236}">
                <a16:creationId xmlns:a16="http://schemas.microsoft.com/office/drawing/2014/main" xmlns="" id="{D9EFCF31-9128-4A88-AF77-B0852DAC1A31}"/>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a:extLst>
              <a:ext uri="{FF2B5EF4-FFF2-40B4-BE49-F238E27FC236}">
                <a16:creationId xmlns:a16="http://schemas.microsoft.com/office/drawing/2014/main" xmlns="" id="{38AB230D-AE95-4D1D-9FA5-743E5BD6FA08}"/>
              </a:ext>
            </a:extLst>
          </p:cNvPr>
          <p:cNvSpPr>
            <a:spLocks noGrp="1"/>
          </p:cNvSpPr>
          <p:nvPr>
            <p:ph type="sldNum" sz="quarter" idx="12"/>
          </p:nvPr>
        </p:nvSpPr>
        <p:spPr/>
        <p:txBody>
          <a:bodyPr/>
          <a:lstStyle/>
          <a:p>
            <a:fld id="{1844E2AD-2CA4-4022-8F3B-D585D66E2E30}" type="slidenum">
              <a:rPr lang="sv-SE" smtClean="0"/>
              <a:pPr/>
              <a:t>11</a:t>
            </a:fld>
            <a:endParaRPr lang="sv-SE" dirty="0"/>
          </a:p>
        </p:txBody>
      </p:sp>
      <p:pic>
        <p:nvPicPr>
          <p:cNvPr id="9" name="Bildobjekt 8">
            <a:extLst>
              <a:ext uri="{FF2B5EF4-FFF2-40B4-BE49-F238E27FC236}">
                <a16:creationId xmlns:a16="http://schemas.microsoft.com/office/drawing/2014/main" xmlns="" id="{70E4ABDB-BAC7-49AD-BA57-80A2182CE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172339"/>
            <a:ext cx="3577704" cy="952405"/>
          </a:xfrm>
          <a:prstGeom prst="rect">
            <a:avLst/>
          </a:prstGeom>
        </p:spPr>
      </p:pic>
    </p:spTree>
    <p:extLst>
      <p:ext uri="{BB962C8B-B14F-4D97-AF65-F5344CB8AC3E}">
        <p14:creationId xmlns:p14="http://schemas.microsoft.com/office/powerpoint/2010/main" val="3523351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Utrustning för småskalig vedeldning berörs av flera regelverk</a:t>
            </a:r>
            <a:br>
              <a:rPr lang="sv-SE" dirty="0"/>
            </a:br>
            <a:endParaRPr lang="sv-SE" dirty="0"/>
          </a:p>
        </p:txBody>
      </p:sp>
      <p:sp>
        <p:nvSpPr>
          <p:cNvPr id="3" name="Platshållare för innehåll 2"/>
          <p:cNvSpPr>
            <a:spLocks noGrp="1"/>
          </p:cNvSpPr>
          <p:nvPr>
            <p:ph idx="1"/>
          </p:nvPr>
        </p:nvSpPr>
        <p:spPr>
          <a:xfrm>
            <a:off x="824400" y="1700808"/>
            <a:ext cx="7344000" cy="4392488"/>
          </a:xfrm>
        </p:spPr>
        <p:txBody>
          <a:bodyPr/>
          <a:lstStyle/>
          <a:p>
            <a:r>
              <a:rPr lang="sv-SE" sz="1700" b="1" dirty="0"/>
              <a:t>Plan- och bygglagen </a:t>
            </a:r>
            <a:r>
              <a:rPr lang="sv-SE" sz="1700" dirty="0"/>
              <a:t>(2010:900, PBL) ställer tekniska egenskapskrav på byggnader och andra anläggningar (byggnadsverk.)</a:t>
            </a:r>
          </a:p>
          <a:p>
            <a:r>
              <a:rPr lang="sv-SE" sz="1700" b="1" dirty="0"/>
              <a:t>Plan- och byggförordningen </a:t>
            </a:r>
            <a:r>
              <a:rPr lang="sv-SE" sz="1700" dirty="0"/>
              <a:t>(2011:338, PBF) förtydligar de tekniska egenskapskraven i PBL. Byggnader ska bland annat skydda brukares och grannars hälsa från oacceptabla risker, exempelvis till följd av farliga partiklar eller gaser i luften. </a:t>
            </a:r>
          </a:p>
          <a:p>
            <a:r>
              <a:rPr lang="sv-SE" sz="1700" b="1" dirty="0"/>
              <a:t>Boverkets Byggregler</a:t>
            </a:r>
            <a:r>
              <a:rPr lang="sv-SE" sz="1700" dirty="0"/>
              <a:t> (BBR) preciserar ytterligare kraven på byggnader vilket indirekt påverkar vilka byggprodukter som kan infogas i byggnaden.  </a:t>
            </a:r>
          </a:p>
          <a:p>
            <a:r>
              <a:rPr lang="sv-SE" sz="1700" b="1" dirty="0"/>
              <a:t>Byggproduktförordningen</a:t>
            </a:r>
            <a:r>
              <a:rPr lang="sv-SE" sz="1700" dirty="0"/>
              <a:t> (EU) nr 305/2011 harmoniserar villkor för saluföring av byggprodukter på den inre marknaden.</a:t>
            </a:r>
          </a:p>
          <a:p>
            <a:r>
              <a:rPr lang="sv-SE" sz="1700" b="1" dirty="0"/>
              <a:t>Ekodesigndirektivet</a:t>
            </a:r>
            <a:r>
              <a:rPr lang="sv-SE" sz="1700" dirty="0"/>
              <a:t> 2009/125/EG ställer minimikrav på produkter som sätts på marknaden</a:t>
            </a:r>
          </a:p>
          <a:p>
            <a:r>
              <a:rPr lang="sv-SE" sz="1700" b="1" dirty="0"/>
              <a:t>Miljöbalken </a:t>
            </a:r>
            <a:r>
              <a:rPr lang="sv-SE" sz="1700" dirty="0"/>
              <a:t>reglerar bland annat att användningen under driftsskedet (till exempel att elda) inte utgör olägenhet för människors hälsa.</a:t>
            </a:r>
          </a:p>
          <a:p>
            <a:endParaRPr lang="sv-SE" sz="1800" dirty="0"/>
          </a:p>
        </p:txBody>
      </p:sp>
      <p:sp>
        <p:nvSpPr>
          <p:cNvPr id="4" name="Platshållare för datum 3"/>
          <p:cNvSpPr>
            <a:spLocks noGrp="1"/>
          </p:cNvSpPr>
          <p:nvPr>
            <p:ph type="dt" sz="half" idx="10"/>
          </p:nvPr>
        </p:nvSpPr>
        <p:spPr/>
        <p:txBody>
          <a:bodyPr/>
          <a:lstStyle/>
          <a:p>
            <a:fld id="{31F8AAC4-2748-4E53-A84E-4A6AD65B6C1B}" type="datetime1">
              <a:rPr lang="sv-SE" smtClean="0"/>
              <a:t>2018-04-06</a:t>
            </a:fld>
            <a:endParaRPr lang="sv-SE" dirty="0"/>
          </a:p>
        </p:txBody>
      </p:sp>
      <p:sp>
        <p:nvSpPr>
          <p:cNvPr id="5" name="Platshållare för sidfot 4"/>
          <p:cNvSpPr>
            <a:spLocks noGrp="1"/>
          </p:cNvSpPr>
          <p:nvPr>
            <p:ph type="ftr" sz="quarter" idx="11"/>
          </p:nvPr>
        </p:nvSpPr>
        <p:spPr/>
        <p:txBody>
          <a:bodyPr/>
          <a:lstStyle/>
          <a:p>
            <a:pPr algn="l"/>
            <a:r>
              <a:rPr lang="sv-SE" dirty="0"/>
              <a:t>Naturvårdsverket | Swedish </a:t>
            </a:r>
            <a:r>
              <a:rPr lang="sv-SE" dirty="0" err="1"/>
              <a:t>Environmental</a:t>
            </a:r>
            <a:r>
              <a:rPr lang="sv-SE" dirty="0"/>
              <a:t> </a:t>
            </a:r>
            <a:r>
              <a:rPr lang="sv-SE" dirty="0" err="1"/>
              <a:t>Protection</a:t>
            </a:r>
            <a:r>
              <a:rPr lang="sv-SE" dirty="0"/>
              <a:t> Agency</a:t>
            </a:r>
          </a:p>
        </p:txBody>
      </p:sp>
      <p:sp>
        <p:nvSpPr>
          <p:cNvPr id="6" name="Platshållare för bildnummer 5"/>
          <p:cNvSpPr>
            <a:spLocks noGrp="1"/>
          </p:cNvSpPr>
          <p:nvPr>
            <p:ph type="sldNum" sz="quarter" idx="12"/>
          </p:nvPr>
        </p:nvSpPr>
        <p:spPr/>
        <p:txBody>
          <a:bodyPr/>
          <a:lstStyle/>
          <a:p>
            <a:fld id="{1844E2AD-2CA4-4022-8F3B-D585D66E2E30}" type="slidenum">
              <a:rPr lang="sv-SE" smtClean="0"/>
              <a:pPr/>
              <a:t>12</a:t>
            </a:fld>
            <a:endParaRPr lang="sv-SE" dirty="0"/>
          </a:p>
        </p:txBody>
      </p:sp>
      <p:pic>
        <p:nvPicPr>
          <p:cNvPr id="8" name="Bildobjekt 7">
            <a:extLst>
              <a:ext uri="{FF2B5EF4-FFF2-40B4-BE49-F238E27FC236}">
                <a16:creationId xmlns:a16="http://schemas.microsoft.com/office/drawing/2014/main" xmlns="" id="{8A83E2B0-C364-40F4-943A-D5AB47F24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328" y="0"/>
            <a:ext cx="1635898" cy="1700808"/>
          </a:xfrm>
          <a:prstGeom prst="rect">
            <a:avLst/>
          </a:prstGeom>
        </p:spPr>
      </p:pic>
    </p:spTree>
    <p:extLst>
      <p:ext uri="{BB962C8B-B14F-4D97-AF65-F5344CB8AC3E}">
        <p14:creationId xmlns:p14="http://schemas.microsoft.com/office/powerpoint/2010/main" val="512891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D90E17F9-810D-41CC-A406-8C70A680BF58}"/>
              </a:ext>
            </a:extLst>
          </p:cNvPr>
          <p:cNvSpPr>
            <a:spLocks noGrp="1"/>
          </p:cNvSpPr>
          <p:nvPr>
            <p:ph type="title"/>
          </p:nvPr>
        </p:nvSpPr>
        <p:spPr/>
        <p:txBody>
          <a:bodyPr/>
          <a:lstStyle/>
          <a:p>
            <a:r>
              <a:rPr lang="sv-SE" dirty="0"/>
              <a:t>PBL stället krav på byggnader</a:t>
            </a:r>
          </a:p>
        </p:txBody>
      </p:sp>
      <p:sp>
        <p:nvSpPr>
          <p:cNvPr id="3" name="Platshållare för innehåll 2">
            <a:extLst>
              <a:ext uri="{FF2B5EF4-FFF2-40B4-BE49-F238E27FC236}">
                <a16:creationId xmlns:a16="http://schemas.microsoft.com/office/drawing/2014/main" xmlns="" id="{82EDB251-952F-4328-9D65-DE0C927D8E4E}"/>
              </a:ext>
            </a:extLst>
          </p:cNvPr>
          <p:cNvSpPr>
            <a:spLocks noGrp="1"/>
          </p:cNvSpPr>
          <p:nvPr>
            <p:ph idx="1"/>
          </p:nvPr>
        </p:nvSpPr>
        <p:spPr>
          <a:xfrm>
            <a:off x="824400" y="1642434"/>
            <a:ext cx="7344000" cy="4617140"/>
          </a:xfrm>
        </p:spPr>
        <p:txBody>
          <a:bodyPr/>
          <a:lstStyle/>
          <a:p>
            <a:r>
              <a:rPr lang="sv-SE" sz="2000" dirty="0"/>
              <a:t>Byggherren, ofta den privatperson som äger fastigheten, ansvarar för att kraven på byggnaden följs</a:t>
            </a:r>
          </a:p>
          <a:p>
            <a:r>
              <a:rPr lang="sv-SE" sz="2000" dirty="0"/>
              <a:t>Kraven är direkt tillämpliga endast på nybyggnation</a:t>
            </a:r>
          </a:p>
          <a:p>
            <a:r>
              <a:rPr lang="sv-SE" sz="2000" dirty="0"/>
              <a:t>Vid nyinstallation i befintlig byggnad hamnar kraven på eller nära gällande krav</a:t>
            </a:r>
          </a:p>
          <a:p>
            <a:r>
              <a:rPr lang="sv-SE" sz="2000" dirty="0"/>
              <a:t>Vid ändring av en befintlig byggnad får kraven anpassas med hänsyn till ändringens omfattning och byggnadens förutsättningar</a:t>
            </a:r>
          </a:p>
          <a:p>
            <a:r>
              <a:rPr lang="sv-SE" sz="2000" dirty="0"/>
              <a:t>Ju större ändring som görs desto närmare hamnar man kraven vid uppförande av ny byggnad</a:t>
            </a:r>
          </a:p>
          <a:p>
            <a:r>
              <a:rPr lang="sv-SE" sz="2000" dirty="0"/>
              <a:t>Från den 1 juli 2017 skärptes kraven för utsläpp från byggnader med fastbränslepannor i Boverkets byggregler (BBR). Reglerna gäller fullt ut från 1 juli 2018 efter ett års övergångsperiod</a:t>
            </a:r>
          </a:p>
        </p:txBody>
      </p:sp>
      <p:sp>
        <p:nvSpPr>
          <p:cNvPr id="4" name="Platshållare för datum 3">
            <a:extLst>
              <a:ext uri="{FF2B5EF4-FFF2-40B4-BE49-F238E27FC236}">
                <a16:creationId xmlns:a16="http://schemas.microsoft.com/office/drawing/2014/main" xmlns="" id="{3266294E-10AE-4BDE-91B2-43034D6AD7AD}"/>
              </a:ext>
            </a:extLst>
          </p:cNvPr>
          <p:cNvSpPr>
            <a:spLocks noGrp="1"/>
          </p:cNvSpPr>
          <p:nvPr>
            <p:ph type="dt" sz="half" idx="10"/>
          </p:nvPr>
        </p:nvSpPr>
        <p:spPr/>
        <p:txBody>
          <a:bodyPr/>
          <a:lstStyle/>
          <a:p>
            <a:fld id="{31F8AAC4-2748-4E53-A84E-4A6AD65B6C1B}" type="datetime1">
              <a:rPr lang="sv-SE" smtClean="0"/>
              <a:t>2018-04-06</a:t>
            </a:fld>
            <a:endParaRPr lang="sv-SE" dirty="0"/>
          </a:p>
        </p:txBody>
      </p:sp>
      <p:sp>
        <p:nvSpPr>
          <p:cNvPr id="5" name="Platshållare för sidfot 4">
            <a:extLst>
              <a:ext uri="{FF2B5EF4-FFF2-40B4-BE49-F238E27FC236}">
                <a16:creationId xmlns:a16="http://schemas.microsoft.com/office/drawing/2014/main" xmlns="" id="{BAC57D5B-1011-45D2-9F1F-1D0F3BB0A7A4}"/>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a:extLst>
              <a:ext uri="{FF2B5EF4-FFF2-40B4-BE49-F238E27FC236}">
                <a16:creationId xmlns:a16="http://schemas.microsoft.com/office/drawing/2014/main" xmlns="" id="{8B67BA23-6D9C-41F0-9C27-C2BC564CE8E9}"/>
              </a:ext>
            </a:extLst>
          </p:cNvPr>
          <p:cNvSpPr>
            <a:spLocks noGrp="1"/>
          </p:cNvSpPr>
          <p:nvPr>
            <p:ph type="sldNum" sz="quarter" idx="12"/>
          </p:nvPr>
        </p:nvSpPr>
        <p:spPr/>
        <p:txBody>
          <a:bodyPr/>
          <a:lstStyle/>
          <a:p>
            <a:fld id="{1844E2AD-2CA4-4022-8F3B-D585D66E2E30}" type="slidenum">
              <a:rPr lang="sv-SE" smtClean="0"/>
              <a:pPr/>
              <a:t>13</a:t>
            </a:fld>
            <a:endParaRPr lang="sv-SE" dirty="0"/>
          </a:p>
        </p:txBody>
      </p:sp>
      <p:pic>
        <p:nvPicPr>
          <p:cNvPr id="8" name="Bildobjekt 7">
            <a:extLst>
              <a:ext uri="{FF2B5EF4-FFF2-40B4-BE49-F238E27FC236}">
                <a16:creationId xmlns:a16="http://schemas.microsoft.com/office/drawing/2014/main" xmlns="" id="{5F66D564-6353-49BC-9691-AFF4761677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17850"/>
            <a:ext cx="2438400" cy="1624584"/>
          </a:xfrm>
          <a:prstGeom prst="rect">
            <a:avLst/>
          </a:prstGeom>
        </p:spPr>
      </p:pic>
    </p:spTree>
    <p:extLst>
      <p:ext uri="{BB962C8B-B14F-4D97-AF65-F5344CB8AC3E}">
        <p14:creationId xmlns:p14="http://schemas.microsoft.com/office/powerpoint/2010/main" val="232644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Utsläppskrav på pannor i BBR</a:t>
            </a:r>
            <a:br>
              <a:rPr lang="sv-SE" dirty="0"/>
            </a:br>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t>2018-04-06</a:t>
            </a:fld>
            <a:endParaRPr lang="sv-SE" dirty="0"/>
          </a:p>
        </p:txBody>
      </p:sp>
      <p:sp>
        <p:nvSpPr>
          <p:cNvPr id="5" name="Platshållare för sidfot 4"/>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14</a:t>
            </a:fld>
            <a:endParaRPr lang="sv-S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902" y="2469710"/>
            <a:ext cx="7200900" cy="3839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215" y="1628800"/>
            <a:ext cx="7200900" cy="840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932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Utsläppskrav på rumsvärmare i BBR</a:t>
            </a:r>
            <a:br>
              <a:rPr lang="sv-SE" dirty="0"/>
            </a:br>
            <a:endParaRPr lang="sv-SE" dirty="0"/>
          </a:p>
        </p:txBody>
      </p:sp>
      <p:sp>
        <p:nvSpPr>
          <p:cNvPr id="4" name="Platshållare för datum 3"/>
          <p:cNvSpPr>
            <a:spLocks noGrp="1"/>
          </p:cNvSpPr>
          <p:nvPr>
            <p:ph type="dt" sz="half" idx="10"/>
          </p:nvPr>
        </p:nvSpPr>
        <p:spPr/>
        <p:txBody>
          <a:bodyPr/>
          <a:lstStyle/>
          <a:p>
            <a:fld id="{31F8AAC4-2748-4E53-A84E-4A6AD65B6C1B}" type="datetime1">
              <a:rPr lang="sv-SE" smtClean="0"/>
              <a:t>2018-04-06</a:t>
            </a:fld>
            <a:endParaRPr lang="sv-SE" dirty="0"/>
          </a:p>
        </p:txBody>
      </p:sp>
      <p:sp>
        <p:nvSpPr>
          <p:cNvPr id="5" name="Platshållare för sidfot 4"/>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15</a:t>
            </a:fld>
            <a:endParaRPr lang="sv-S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95463"/>
            <a:ext cx="7162800"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7138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a:t>Vedeldning miljöbov eller klimatsmart?</a:t>
            </a:r>
          </a:p>
        </p:txBody>
      </p:sp>
      <p:sp>
        <p:nvSpPr>
          <p:cNvPr id="8" name="Platshållare för innehåll 7"/>
          <p:cNvSpPr>
            <a:spLocks noGrp="1"/>
          </p:cNvSpPr>
          <p:nvPr>
            <p:ph idx="1"/>
          </p:nvPr>
        </p:nvSpPr>
        <p:spPr/>
        <p:txBody>
          <a:bodyPr/>
          <a:lstStyle/>
          <a:p>
            <a:r>
              <a:rPr lang="sv-SE" dirty="0"/>
              <a:t>Luftföroreningar från vedeldning</a:t>
            </a:r>
          </a:p>
          <a:p>
            <a:r>
              <a:rPr lang="sv-SE" dirty="0"/>
              <a:t>Reglering av vedeldning</a:t>
            </a:r>
          </a:p>
          <a:p>
            <a:r>
              <a:rPr lang="sv-SE" dirty="0"/>
              <a:t>Eldningsbeteendet – ett sätt att minska utsläppen av luftföroreningar</a:t>
            </a:r>
          </a:p>
          <a:p>
            <a:r>
              <a:rPr lang="sv-SE" dirty="0"/>
              <a:t>Nationell kommunikationsinsats</a:t>
            </a:r>
          </a:p>
        </p:txBody>
      </p:sp>
      <p:sp>
        <p:nvSpPr>
          <p:cNvPr id="4" name="Platshållare för datum 3"/>
          <p:cNvSpPr>
            <a:spLocks noGrp="1"/>
          </p:cNvSpPr>
          <p:nvPr>
            <p:ph type="dt" sz="half" idx="10"/>
          </p:nvPr>
        </p:nvSpPr>
        <p:spPr/>
        <p:txBody>
          <a:bodyPr/>
          <a:lstStyle/>
          <a:p>
            <a:fld id="{31F8AAC4-2748-4E53-A84E-4A6AD65B6C1B}" type="datetime1">
              <a:rPr lang="sv-SE" smtClean="0"/>
              <a:t>2018-04-06</a:t>
            </a:fld>
            <a:endParaRPr lang="sv-SE"/>
          </a:p>
        </p:txBody>
      </p:sp>
      <p:sp>
        <p:nvSpPr>
          <p:cNvPr id="5" name="Platshållare för sidfot 4"/>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t>2</a:t>
            </a:fld>
            <a:endParaRPr lang="sv-SE" dirty="0"/>
          </a:p>
        </p:txBody>
      </p:sp>
    </p:spTree>
    <p:extLst>
      <p:ext uri="{BB962C8B-B14F-4D97-AF65-F5344CB8AC3E}">
        <p14:creationId xmlns:p14="http://schemas.microsoft.com/office/powerpoint/2010/main" val="4156016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3620ADF-E8FC-440B-B577-6C228D32CEA2}"/>
              </a:ext>
            </a:extLst>
          </p:cNvPr>
          <p:cNvSpPr>
            <a:spLocks noGrp="1"/>
          </p:cNvSpPr>
          <p:nvPr>
            <p:ph type="title"/>
          </p:nvPr>
        </p:nvSpPr>
        <p:spPr/>
        <p:txBody>
          <a:bodyPr/>
          <a:lstStyle/>
          <a:p>
            <a:r>
              <a:rPr lang="sv-SE" dirty="0"/>
              <a:t>Sverige har relativt bra luftkvalitet…</a:t>
            </a:r>
          </a:p>
        </p:txBody>
      </p:sp>
      <p:sp>
        <p:nvSpPr>
          <p:cNvPr id="4" name="Platshållare för datum 3">
            <a:extLst>
              <a:ext uri="{FF2B5EF4-FFF2-40B4-BE49-F238E27FC236}">
                <a16:creationId xmlns:a16="http://schemas.microsoft.com/office/drawing/2014/main" xmlns="" id="{A9798079-07C6-4656-91C8-E40BC5386619}"/>
              </a:ext>
            </a:extLst>
          </p:cNvPr>
          <p:cNvSpPr>
            <a:spLocks noGrp="1"/>
          </p:cNvSpPr>
          <p:nvPr>
            <p:ph type="dt" sz="half" idx="10"/>
          </p:nvPr>
        </p:nvSpPr>
        <p:spPr/>
        <p:txBody>
          <a:bodyPr/>
          <a:lstStyle/>
          <a:p>
            <a:fld id="{31F8AAC4-2748-4E53-A84E-4A6AD65B6C1B}" type="datetime1">
              <a:rPr lang="sv-SE" smtClean="0"/>
              <a:t>2018-04-06</a:t>
            </a:fld>
            <a:endParaRPr lang="sv-SE" dirty="0"/>
          </a:p>
        </p:txBody>
      </p:sp>
      <p:sp>
        <p:nvSpPr>
          <p:cNvPr id="5" name="Platshållare för sidfot 4">
            <a:extLst>
              <a:ext uri="{FF2B5EF4-FFF2-40B4-BE49-F238E27FC236}">
                <a16:creationId xmlns:a16="http://schemas.microsoft.com/office/drawing/2014/main" xmlns="" id="{FF04D2FD-BA09-457F-B4EA-786277E88E17}"/>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a:extLst>
              <a:ext uri="{FF2B5EF4-FFF2-40B4-BE49-F238E27FC236}">
                <a16:creationId xmlns:a16="http://schemas.microsoft.com/office/drawing/2014/main" xmlns="" id="{CA4A6794-3F6E-44C5-85F9-FA7BA547F95B}"/>
              </a:ext>
            </a:extLst>
          </p:cNvPr>
          <p:cNvSpPr>
            <a:spLocks noGrp="1"/>
          </p:cNvSpPr>
          <p:nvPr>
            <p:ph type="sldNum" sz="quarter" idx="12"/>
          </p:nvPr>
        </p:nvSpPr>
        <p:spPr/>
        <p:txBody>
          <a:bodyPr/>
          <a:lstStyle/>
          <a:p>
            <a:fld id="{1844E2AD-2CA4-4022-8F3B-D585D66E2E30}" type="slidenum">
              <a:rPr lang="sv-SE" smtClean="0"/>
              <a:pPr/>
              <a:t>3</a:t>
            </a:fld>
            <a:endParaRPr lang="sv-SE" dirty="0"/>
          </a:p>
        </p:txBody>
      </p:sp>
      <p:sp>
        <p:nvSpPr>
          <p:cNvPr id="15" name="Platshållare för innehåll 14">
            <a:extLst>
              <a:ext uri="{FF2B5EF4-FFF2-40B4-BE49-F238E27FC236}">
                <a16:creationId xmlns:a16="http://schemas.microsoft.com/office/drawing/2014/main" xmlns="" id="{85DAEC46-5769-41C7-887C-6CD5757D97EF}"/>
              </a:ext>
            </a:extLst>
          </p:cNvPr>
          <p:cNvSpPr>
            <a:spLocks noGrp="1"/>
          </p:cNvSpPr>
          <p:nvPr>
            <p:ph idx="1"/>
          </p:nvPr>
        </p:nvSpPr>
        <p:spPr/>
        <p:txBody>
          <a:bodyPr/>
          <a:lstStyle/>
          <a:p>
            <a:endParaRPr lang="sv-SE"/>
          </a:p>
        </p:txBody>
      </p:sp>
      <p:pic>
        <p:nvPicPr>
          <p:cNvPr id="17" name="Bildobjekt 16">
            <a:extLst>
              <a:ext uri="{FF2B5EF4-FFF2-40B4-BE49-F238E27FC236}">
                <a16:creationId xmlns:a16="http://schemas.microsoft.com/office/drawing/2014/main" xmlns="" id="{F682CF37-7963-4BD5-AD49-67AC34FA06D7}"/>
              </a:ext>
            </a:extLst>
          </p:cNvPr>
          <p:cNvPicPr>
            <a:picLocks noChangeAspect="1"/>
          </p:cNvPicPr>
          <p:nvPr/>
        </p:nvPicPr>
        <p:blipFill>
          <a:blip r:embed="rId3"/>
          <a:stretch>
            <a:fillRect/>
          </a:stretch>
        </p:blipFill>
        <p:spPr>
          <a:xfrm>
            <a:off x="0" y="1843200"/>
            <a:ext cx="7884368" cy="4322104"/>
          </a:xfrm>
          <a:prstGeom prst="rect">
            <a:avLst/>
          </a:prstGeom>
        </p:spPr>
      </p:pic>
      <p:sp>
        <p:nvSpPr>
          <p:cNvPr id="18" name="Rektangel 17">
            <a:extLst>
              <a:ext uri="{FF2B5EF4-FFF2-40B4-BE49-F238E27FC236}">
                <a16:creationId xmlns:a16="http://schemas.microsoft.com/office/drawing/2014/main" xmlns="" id="{3C8EE23C-8E84-4615-B548-EC0D387E4F01}"/>
              </a:ext>
            </a:extLst>
          </p:cNvPr>
          <p:cNvSpPr/>
          <p:nvPr/>
        </p:nvSpPr>
        <p:spPr>
          <a:xfrm>
            <a:off x="4197600" y="6021286"/>
            <a:ext cx="3686768" cy="369332"/>
          </a:xfrm>
          <a:prstGeom prst="rect">
            <a:avLst/>
          </a:prstGeom>
        </p:spPr>
        <p:txBody>
          <a:bodyPr wrap="square">
            <a:spAutoFit/>
          </a:bodyPr>
          <a:lstStyle/>
          <a:p>
            <a:r>
              <a:rPr lang="sv-SE" i="1" dirty="0"/>
              <a:t>Källa: </a:t>
            </a:r>
            <a:r>
              <a:rPr lang="sv-SE" i="1" u="sng" dirty="0">
                <a:solidFill>
                  <a:srgbClr val="0070C0"/>
                </a:solidFill>
                <a:hlinkClick r:id="rId4"/>
              </a:rPr>
              <a:t>aqicn.org/</a:t>
            </a:r>
            <a:r>
              <a:rPr lang="sv-SE" i="1" u="sng" dirty="0" err="1">
                <a:solidFill>
                  <a:srgbClr val="0070C0"/>
                </a:solidFill>
                <a:hlinkClick r:id="rId4"/>
              </a:rPr>
              <a:t>map</a:t>
            </a:r>
            <a:r>
              <a:rPr lang="sv-SE" i="1" u="sng" dirty="0">
                <a:solidFill>
                  <a:srgbClr val="0070C0"/>
                </a:solidFill>
                <a:hlinkClick r:id="rId4"/>
              </a:rPr>
              <a:t>/</a:t>
            </a:r>
            <a:r>
              <a:rPr lang="sv-SE" i="1" dirty="0"/>
              <a:t> 2018-03-07 </a:t>
            </a:r>
          </a:p>
        </p:txBody>
      </p:sp>
    </p:spTree>
    <p:extLst>
      <p:ext uri="{BB962C8B-B14F-4D97-AF65-F5344CB8AC3E}">
        <p14:creationId xmlns:p14="http://schemas.microsoft.com/office/powerpoint/2010/main" val="2846429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a:t>Huvudsakliga utsläppskällor</a:t>
            </a:r>
          </a:p>
        </p:txBody>
      </p:sp>
      <p:sp>
        <p:nvSpPr>
          <p:cNvPr id="4" name="Platshållare för datum 3"/>
          <p:cNvSpPr>
            <a:spLocks noGrp="1"/>
          </p:cNvSpPr>
          <p:nvPr>
            <p:ph type="dt" sz="half" idx="10"/>
          </p:nvPr>
        </p:nvSpPr>
        <p:spPr/>
        <p:txBody>
          <a:bodyPr/>
          <a:lstStyle/>
          <a:p>
            <a:fld id="{31F8AAC4-2748-4E53-A84E-4A6AD65B6C1B}" type="datetime1">
              <a:rPr lang="sv-SE" smtClean="0"/>
              <a:t>2018-04-06</a:t>
            </a:fld>
            <a:endParaRPr lang="sv-SE" dirty="0"/>
          </a:p>
        </p:txBody>
      </p:sp>
      <p:sp>
        <p:nvSpPr>
          <p:cNvPr id="5" name="Platshållare för sidfot 4"/>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t>4</a:t>
            </a:fld>
            <a:endParaRPr lang="sv-SE"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t="2306" b="2306"/>
          <a:stretch>
            <a:fillRect/>
          </a:stretch>
        </p:blipFill>
        <p:spPr bwMode="auto">
          <a:xfrm>
            <a:off x="3944317" y="3178355"/>
            <a:ext cx="2066465" cy="13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Bildobjek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946" y="3160045"/>
            <a:ext cx="2460078" cy="1377644"/>
          </a:xfrm>
          <a:prstGeom prst="rect">
            <a:avLst/>
          </a:prstGeom>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3759" y="3178356"/>
            <a:ext cx="2450924" cy="1377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Rak pil 11"/>
          <p:cNvCxnSpPr/>
          <p:nvPr/>
        </p:nvCxnSpPr>
        <p:spPr>
          <a:xfrm flipH="1" flipV="1">
            <a:off x="2167249" y="2686915"/>
            <a:ext cx="85736" cy="473131"/>
          </a:xfrm>
          <a:prstGeom prst="straightConnector1">
            <a:avLst/>
          </a:prstGeom>
          <a:ln w="57150">
            <a:solidFill>
              <a:srgbClr val="7E99AA"/>
            </a:solidFill>
            <a:tailEnd type="arrow"/>
          </a:ln>
        </p:spPr>
        <p:style>
          <a:lnRef idx="1">
            <a:schemeClr val="accent1"/>
          </a:lnRef>
          <a:fillRef idx="0">
            <a:schemeClr val="accent1"/>
          </a:fillRef>
          <a:effectRef idx="0">
            <a:schemeClr val="accent1"/>
          </a:effectRef>
          <a:fontRef idx="minor">
            <a:schemeClr val="tx1"/>
          </a:fontRef>
        </p:style>
      </p:cxnSp>
      <p:cxnSp>
        <p:nvCxnSpPr>
          <p:cNvPr id="13" name="Rak pil 12"/>
          <p:cNvCxnSpPr/>
          <p:nvPr/>
        </p:nvCxnSpPr>
        <p:spPr>
          <a:xfrm flipV="1">
            <a:off x="7778907" y="2525844"/>
            <a:ext cx="177469" cy="634202"/>
          </a:xfrm>
          <a:prstGeom prst="straightConnector1">
            <a:avLst/>
          </a:prstGeom>
          <a:ln w="57150">
            <a:solidFill>
              <a:srgbClr val="7E99AA"/>
            </a:solidFill>
            <a:tailEnd type="arrow"/>
          </a:ln>
        </p:spPr>
        <p:style>
          <a:lnRef idx="1">
            <a:schemeClr val="accent1"/>
          </a:lnRef>
          <a:fillRef idx="0">
            <a:schemeClr val="accent1"/>
          </a:fillRef>
          <a:effectRef idx="0">
            <a:schemeClr val="accent1"/>
          </a:effectRef>
          <a:fontRef idx="minor">
            <a:schemeClr val="tx1"/>
          </a:fontRef>
        </p:style>
      </p:cxnSp>
      <p:sp>
        <p:nvSpPr>
          <p:cNvPr id="14" name="textruta 13"/>
          <p:cNvSpPr txBox="1"/>
          <p:nvPr/>
        </p:nvSpPr>
        <p:spPr>
          <a:xfrm>
            <a:off x="-19050" y="1905599"/>
            <a:ext cx="1259632" cy="430887"/>
          </a:xfrm>
          <a:prstGeom prst="rect">
            <a:avLst/>
          </a:prstGeom>
          <a:noFill/>
        </p:spPr>
        <p:txBody>
          <a:bodyPr wrap="square" rtlCol="0">
            <a:spAutoFit/>
          </a:bodyPr>
          <a:lstStyle/>
          <a:p>
            <a:r>
              <a:rPr lang="sv-SE" sz="1100" b="1" dirty="0"/>
              <a:t>Luft-föroreningar</a:t>
            </a:r>
          </a:p>
        </p:txBody>
      </p:sp>
      <p:sp>
        <p:nvSpPr>
          <p:cNvPr id="15" name="textruta 14"/>
          <p:cNvSpPr txBox="1"/>
          <p:nvPr/>
        </p:nvSpPr>
        <p:spPr>
          <a:xfrm>
            <a:off x="-52689" y="3640607"/>
            <a:ext cx="1217819" cy="646331"/>
          </a:xfrm>
          <a:prstGeom prst="rect">
            <a:avLst/>
          </a:prstGeom>
          <a:noFill/>
        </p:spPr>
        <p:txBody>
          <a:bodyPr wrap="square" rtlCol="0">
            <a:spAutoFit/>
          </a:bodyPr>
          <a:lstStyle/>
          <a:p>
            <a:r>
              <a:rPr lang="sv-SE" sz="1200" b="1" dirty="0"/>
              <a:t>Huvudsaklig utsläpps-</a:t>
            </a:r>
          </a:p>
          <a:p>
            <a:r>
              <a:rPr lang="sv-SE" sz="1200" b="1" dirty="0"/>
              <a:t>källa</a:t>
            </a:r>
          </a:p>
        </p:txBody>
      </p:sp>
      <p:sp>
        <p:nvSpPr>
          <p:cNvPr id="16" name="textruta 15"/>
          <p:cNvSpPr txBox="1"/>
          <p:nvPr/>
        </p:nvSpPr>
        <p:spPr>
          <a:xfrm>
            <a:off x="-39290" y="4787874"/>
            <a:ext cx="1022946" cy="461665"/>
          </a:xfrm>
          <a:prstGeom prst="rect">
            <a:avLst/>
          </a:prstGeom>
          <a:noFill/>
        </p:spPr>
        <p:txBody>
          <a:bodyPr wrap="square" rtlCol="0">
            <a:spAutoFit/>
          </a:bodyPr>
          <a:lstStyle/>
          <a:p>
            <a:r>
              <a:rPr lang="sv-SE" sz="1200" b="1" dirty="0"/>
              <a:t>Hälso-effekter</a:t>
            </a:r>
          </a:p>
        </p:txBody>
      </p:sp>
      <p:cxnSp>
        <p:nvCxnSpPr>
          <p:cNvPr id="17" name="Rak pil 16"/>
          <p:cNvCxnSpPr>
            <a:stCxn id="8" idx="0"/>
          </p:cNvCxnSpPr>
          <p:nvPr/>
        </p:nvCxnSpPr>
        <p:spPr>
          <a:xfrm flipV="1">
            <a:off x="4977550" y="2597717"/>
            <a:ext cx="170514" cy="580638"/>
          </a:xfrm>
          <a:prstGeom prst="straightConnector1">
            <a:avLst/>
          </a:prstGeom>
          <a:ln w="57150">
            <a:solidFill>
              <a:srgbClr val="7E99AA"/>
            </a:solidFill>
            <a:tailEnd type="arrow"/>
          </a:ln>
        </p:spPr>
        <p:style>
          <a:lnRef idx="1">
            <a:schemeClr val="accent1"/>
          </a:lnRef>
          <a:fillRef idx="0">
            <a:schemeClr val="accent1"/>
          </a:fillRef>
          <a:effectRef idx="0">
            <a:schemeClr val="accent1"/>
          </a:effectRef>
          <a:fontRef idx="minor">
            <a:schemeClr val="tx1"/>
          </a:fontRef>
        </p:style>
      </p:cxnSp>
      <p:sp>
        <p:nvSpPr>
          <p:cNvPr id="18" name="Platshållare för innehåll 1"/>
          <p:cNvSpPr txBox="1">
            <a:spLocks/>
          </p:cNvSpPr>
          <p:nvPr/>
        </p:nvSpPr>
        <p:spPr>
          <a:xfrm>
            <a:off x="1022945" y="4750999"/>
            <a:ext cx="8011737" cy="535417"/>
          </a:xfrm>
          <a:prstGeom prst="rect">
            <a:avLst/>
          </a:prstGeom>
          <a:ln w="6350">
            <a:solidFill>
              <a:schemeClr val="tx1"/>
            </a:solidFill>
          </a:ln>
        </p:spPr>
        <p:txBody>
          <a:bodyPr vert="horz" lIns="91440" tIns="45720" rIns="91440" bIns="45720" rtlCol="0" anchor="ctr">
            <a:noAutofit/>
          </a:bodyPr>
          <a:lstStyle>
            <a:lvl1pPr marL="252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504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756000" indent="-2520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3pPr>
            <a:lvl4pPr marL="1008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1260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v-SE" sz="2000" dirty="0"/>
              <a:t>Luftvägsrelaterade sjukdomar &amp; hjärt- &amp; kärlsjukdomar, cancer</a:t>
            </a:r>
            <a:endParaRPr lang="sv-SE" dirty="0"/>
          </a:p>
        </p:txBody>
      </p:sp>
      <p:sp>
        <p:nvSpPr>
          <p:cNvPr id="19" name="textruta 18"/>
          <p:cNvSpPr txBox="1"/>
          <p:nvPr/>
        </p:nvSpPr>
        <p:spPr>
          <a:xfrm>
            <a:off x="1699931" y="5598779"/>
            <a:ext cx="1135247" cy="461665"/>
          </a:xfrm>
          <a:prstGeom prst="rect">
            <a:avLst/>
          </a:prstGeom>
          <a:noFill/>
        </p:spPr>
        <p:txBody>
          <a:bodyPr wrap="none" rtlCol="0">
            <a:spAutoFit/>
          </a:bodyPr>
          <a:lstStyle/>
          <a:p>
            <a:r>
              <a:rPr lang="sv-SE" sz="2400" dirty="0"/>
              <a:t>~1 000</a:t>
            </a:r>
          </a:p>
        </p:txBody>
      </p:sp>
      <p:sp>
        <p:nvSpPr>
          <p:cNvPr id="20" name="textruta 19"/>
          <p:cNvSpPr txBox="1"/>
          <p:nvPr/>
        </p:nvSpPr>
        <p:spPr>
          <a:xfrm>
            <a:off x="4409926" y="5644946"/>
            <a:ext cx="1135247" cy="461665"/>
          </a:xfrm>
          <a:prstGeom prst="rect">
            <a:avLst/>
          </a:prstGeom>
          <a:noFill/>
        </p:spPr>
        <p:txBody>
          <a:bodyPr wrap="none" rtlCol="0">
            <a:spAutoFit/>
          </a:bodyPr>
          <a:lstStyle/>
          <a:p>
            <a:r>
              <a:rPr lang="sv-SE" sz="2400" dirty="0"/>
              <a:t>~1 300</a:t>
            </a:r>
          </a:p>
        </p:txBody>
      </p:sp>
      <p:sp>
        <p:nvSpPr>
          <p:cNvPr id="21" name="textruta 20"/>
          <p:cNvSpPr txBox="1"/>
          <p:nvPr/>
        </p:nvSpPr>
        <p:spPr>
          <a:xfrm>
            <a:off x="7348403" y="5598778"/>
            <a:ext cx="878767" cy="461665"/>
          </a:xfrm>
          <a:prstGeom prst="rect">
            <a:avLst/>
          </a:prstGeom>
          <a:noFill/>
        </p:spPr>
        <p:txBody>
          <a:bodyPr wrap="none" rtlCol="0">
            <a:spAutoFit/>
          </a:bodyPr>
          <a:lstStyle/>
          <a:p>
            <a:r>
              <a:rPr lang="sv-SE" sz="2400" dirty="0"/>
              <a:t>~200</a:t>
            </a:r>
          </a:p>
        </p:txBody>
      </p:sp>
      <p:sp>
        <p:nvSpPr>
          <p:cNvPr id="22" name="Moln 21"/>
          <p:cNvSpPr/>
          <p:nvPr/>
        </p:nvSpPr>
        <p:spPr>
          <a:xfrm>
            <a:off x="899592" y="1492582"/>
            <a:ext cx="2928285" cy="11130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Bens(a)pyren &amp; PM</a:t>
            </a:r>
            <a:r>
              <a:rPr lang="sv-SE" baseline="-25000" dirty="0"/>
              <a:t>2,5 </a:t>
            </a:r>
            <a:r>
              <a:rPr lang="sv-SE" dirty="0"/>
              <a:t>(inkl. sot)</a:t>
            </a:r>
            <a:endParaRPr lang="sv-SE" baseline="-25000" dirty="0"/>
          </a:p>
        </p:txBody>
      </p:sp>
      <p:sp>
        <p:nvSpPr>
          <p:cNvPr id="23" name="Moln 22"/>
          <p:cNvSpPr/>
          <p:nvPr/>
        </p:nvSpPr>
        <p:spPr>
          <a:xfrm>
            <a:off x="3944317" y="1432306"/>
            <a:ext cx="3219971" cy="11130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t>Kväveoxider, Ozon &amp; PM</a:t>
            </a:r>
            <a:r>
              <a:rPr lang="sv-SE" baseline="-25000" dirty="0"/>
              <a:t>2,5 </a:t>
            </a:r>
            <a:r>
              <a:rPr lang="sv-SE" dirty="0"/>
              <a:t>(inkl. sot)</a:t>
            </a:r>
          </a:p>
        </p:txBody>
      </p:sp>
      <p:sp>
        <p:nvSpPr>
          <p:cNvPr id="24" name="Moln 23"/>
          <p:cNvSpPr/>
          <p:nvPr/>
        </p:nvSpPr>
        <p:spPr>
          <a:xfrm>
            <a:off x="7485076" y="1660476"/>
            <a:ext cx="1191036" cy="76141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PM</a:t>
            </a:r>
            <a:r>
              <a:rPr lang="sv-SE" baseline="-25000" dirty="0"/>
              <a:t>10</a:t>
            </a:r>
          </a:p>
        </p:txBody>
      </p:sp>
      <p:sp>
        <p:nvSpPr>
          <p:cNvPr id="25" name="textruta 24"/>
          <p:cNvSpPr txBox="1"/>
          <p:nvPr/>
        </p:nvSpPr>
        <p:spPr>
          <a:xfrm>
            <a:off x="-39290" y="5506447"/>
            <a:ext cx="1117462" cy="830997"/>
          </a:xfrm>
          <a:prstGeom prst="rect">
            <a:avLst/>
          </a:prstGeom>
          <a:noFill/>
        </p:spPr>
        <p:txBody>
          <a:bodyPr wrap="square" rtlCol="0">
            <a:spAutoFit/>
          </a:bodyPr>
          <a:lstStyle/>
          <a:p>
            <a:r>
              <a:rPr lang="sv-SE" sz="1200" b="1" dirty="0"/>
              <a:t>Beräknat antal förtida dödsfall per år</a:t>
            </a:r>
          </a:p>
        </p:txBody>
      </p:sp>
    </p:spTree>
    <p:extLst>
      <p:ext uri="{BB962C8B-B14F-4D97-AF65-F5344CB8AC3E}">
        <p14:creationId xmlns:p14="http://schemas.microsoft.com/office/powerpoint/2010/main" val="686341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a:t>Miljömålet Frisk luft nås inte</a:t>
            </a:r>
          </a:p>
        </p:txBody>
      </p:sp>
      <p:sp>
        <p:nvSpPr>
          <p:cNvPr id="4" name="Platshållare för datum 3"/>
          <p:cNvSpPr>
            <a:spLocks noGrp="1"/>
          </p:cNvSpPr>
          <p:nvPr>
            <p:ph type="dt" sz="half" idx="10"/>
          </p:nvPr>
        </p:nvSpPr>
        <p:spPr/>
        <p:txBody>
          <a:bodyPr/>
          <a:lstStyle/>
          <a:p>
            <a:fld id="{31F8AAC4-2748-4E53-A84E-4A6AD65B6C1B}" type="datetime1">
              <a:rPr lang="sv-SE" smtClean="0"/>
              <a:t>2018-04-06</a:t>
            </a:fld>
            <a:endParaRPr lang="sv-SE" dirty="0"/>
          </a:p>
        </p:txBody>
      </p:sp>
      <p:sp>
        <p:nvSpPr>
          <p:cNvPr id="5" name="Platshållare för sidfot 4"/>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t>5</a:t>
            </a:fld>
            <a:endParaRPr lang="sv-SE"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208" y="1964622"/>
            <a:ext cx="5832648" cy="3994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4032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a:t>Luftföroreningar från vedeldning</a:t>
            </a:r>
            <a:br>
              <a:rPr lang="sv-SE" dirty="0"/>
            </a:br>
            <a:r>
              <a:rPr lang="sv-SE" dirty="0"/>
              <a:t>- partiklar (PM</a:t>
            </a:r>
            <a:r>
              <a:rPr lang="sv-SE" baseline="-25000" dirty="0"/>
              <a:t>2,5</a:t>
            </a:r>
            <a:r>
              <a:rPr lang="sv-SE" dirty="0"/>
              <a:t>) (</a:t>
            </a:r>
            <a:r>
              <a:rPr lang="sv-SE" dirty="0" err="1"/>
              <a:t>kt</a:t>
            </a:r>
            <a:r>
              <a:rPr lang="sv-SE" dirty="0"/>
              <a:t>)</a:t>
            </a:r>
          </a:p>
        </p:txBody>
      </p:sp>
      <p:sp>
        <p:nvSpPr>
          <p:cNvPr id="4" name="Platshållare för datum 3"/>
          <p:cNvSpPr>
            <a:spLocks noGrp="1"/>
          </p:cNvSpPr>
          <p:nvPr>
            <p:ph type="dt" sz="half" idx="10"/>
          </p:nvPr>
        </p:nvSpPr>
        <p:spPr/>
        <p:txBody>
          <a:bodyPr/>
          <a:lstStyle/>
          <a:p>
            <a:fld id="{31F8AAC4-2748-4E53-A84E-4A6AD65B6C1B}" type="datetime1">
              <a:rPr lang="sv-SE" smtClean="0"/>
              <a:t>2018-04-06</a:t>
            </a:fld>
            <a:endParaRPr lang="sv-SE"/>
          </a:p>
        </p:txBody>
      </p:sp>
      <p:sp>
        <p:nvSpPr>
          <p:cNvPr id="5" name="Platshållare för sidfot 4"/>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t>6</a:t>
            </a:fld>
            <a:endParaRPr lang="sv-SE" dirty="0"/>
          </a:p>
        </p:txBody>
      </p:sp>
      <p:sp>
        <p:nvSpPr>
          <p:cNvPr id="2" name="Rektangel 1"/>
          <p:cNvSpPr/>
          <p:nvPr/>
        </p:nvSpPr>
        <p:spPr>
          <a:xfrm>
            <a:off x="971600" y="1697593"/>
            <a:ext cx="1296144" cy="507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p:cNvSpPr txBox="1"/>
          <p:nvPr/>
        </p:nvSpPr>
        <p:spPr>
          <a:xfrm>
            <a:off x="1769673" y="1975174"/>
            <a:ext cx="3820277" cy="338554"/>
          </a:xfrm>
          <a:prstGeom prst="rect">
            <a:avLst/>
          </a:prstGeom>
          <a:noFill/>
        </p:spPr>
        <p:txBody>
          <a:bodyPr wrap="none" rtlCol="0">
            <a:spAutoFit/>
          </a:bodyPr>
          <a:lstStyle/>
          <a:p>
            <a:r>
              <a:rPr lang="sv-SE" sz="1600" b="1" dirty="0"/>
              <a:t>Utsläpp av partiklar (PM</a:t>
            </a:r>
            <a:r>
              <a:rPr lang="sv-SE" sz="1600" b="1" baseline="-25000" dirty="0"/>
              <a:t>2,5</a:t>
            </a:r>
            <a:r>
              <a:rPr lang="sv-SE" sz="1600" b="1" dirty="0"/>
              <a:t>) 1990-2016</a:t>
            </a:r>
          </a:p>
        </p:txBody>
      </p:sp>
      <p:graphicFrame>
        <p:nvGraphicFramePr>
          <p:cNvPr id="16" name="Diagram 15">
            <a:extLst>
              <a:ext uri="{FF2B5EF4-FFF2-40B4-BE49-F238E27FC236}">
                <a16:creationId xmlns:a16="http://schemas.microsoft.com/office/drawing/2014/main" xmlns="" id="{00000000-0008-0000-0100-000002000000}"/>
              </a:ext>
            </a:extLst>
          </p:cNvPr>
          <p:cNvGraphicFramePr>
            <a:graphicFrameLocks noGrp="1"/>
          </p:cNvGraphicFramePr>
          <p:nvPr>
            <p:extLst>
              <p:ext uri="{D42A27DB-BD31-4B8C-83A1-F6EECF244321}">
                <p14:modId xmlns:p14="http://schemas.microsoft.com/office/powerpoint/2010/main" val="1407968950"/>
              </p:ext>
            </p:extLst>
          </p:nvPr>
        </p:nvGraphicFramePr>
        <p:xfrm>
          <a:off x="323528" y="2445702"/>
          <a:ext cx="8424936" cy="40074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0324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a:t>Luftföroreningar från vedeldning</a:t>
            </a:r>
            <a:br>
              <a:rPr lang="sv-SE" dirty="0"/>
            </a:br>
            <a:r>
              <a:rPr lang="sv-SE" dirty="0"/>
              <a:t>- sotpartiklar (BC) 2000-2016 (t)</a:t>
            </a:r>
          </a:p>
        </p:txBody>
      </p:sp>
      <p:sp>
        <p:nvSpPr>
          <p:cNvPr id="4" name="Platshållare för datum 3"/>
          <p:cNvSpPr>
            <a:spLocks noGrp="1"/>
          </p:cNvSpPr>
          <p:nvPr>
            <p:ph type="dt" sz="half" idx="10"/>
          </p:nvPr>
        </p:nvSpPr>
        <p:spPr/>
        <p:txBody>
          <a:bodyPr/>
          <a:lstStyle/>
          <a:p>
            <a:fld id="{31F8AAC4-2748-4E53-A84E-4A6AD65B6C1B}" type="datetime1">
              <a:rPr lang="sv-SE" smtClean="0"/>
              <a:t>2018-04-06</a:t>
            </a:fld>
            <a:endParaRPr lang="sv-SE"/>
          </a:p>
        </p:txBody>
      </p:sp>
      <p:sp>
        <p:nvSpPr>
          <p:cNvPr id="5" name="Platshållare för sidfot 4"/>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t>7</a:t>
            </a:fld>
            <a:endParaRPr lang="sv-SE" dirty="0"/>
          </a:p>
        </p:txBody>
      </p:sp>
      <p:sp>
        <p:nvSpPr>
          <p:cNvPr id="2" name="Rektangel 1"/>
          <p:cNvSpPr/>
          <p:nvPr/>
        </p:nvSpPr>
        <p:spPr>
          <a:xfrm>
            <a:off x="971600" y="1697593"/>
            <a:ext cx="1296144" cy="507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6" name="Diagram 15">
            <a:extLst>
              <a:ext uri="{FF2B5EF4-FFF2-40B4-BE49-F238E27FC236}">
                <a16:creationId xmlns:a16="http://schemas.microsoft.com/office/drawing/2014/main" xmlns="" id="{2F7A71BB-F393-45A0-B51D-E85D6A744CD5}"/>
              </a:ext>
            </a:extLst>
          </p:cNvPr>
          <p:cNvGraphicFramePr>
            <a:graphicFrameLocks/>
          </p:cNvGraphicFramePr>
          <p:nvPr>
            <p:extLst>
              <p:ext uri="{D42A27DB-BD31-4B8C-83A1-F6EECF244321}">
                <p14:modId xmlns:p14="http://schemas.microsoft.com/office/powerpoint/2010/main" val="2910673191"/>
              </p:ext>
            </p:extLst>
          </p:nvPr>
        </p:nvGraphicFramePr>
        <p:xfrm>
          <a:off x="790575" y="1843200"/>
          <a:ext cx="7562850" cy="39908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87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a:t>Luftföroreningar från vedeldning</a:t>
            </a:r>
            <a:br>
              <a:rPr lang="sv-SE" dirty="0"/>
            </a:br>
            <a:r>
              <a:rPr lang="sv-SE" dirty="0"/>
              <a:t>- bens(a)pyren 1990-2016 (t)</a:t>
            </a:r>
          </a:p>
        </p:txBody>
      </p:sp>
      <p:sp>
        <p:nvSpPr>
          <p:cNvPr id="4" name="Platshållare för datum 3"/>
          <p:cNvSpPr>
            <a:spLocks noGrp="1"/>
          </p:cNvSpPr>
          <p:nvPr>
            <p:ph type="dt" sz="half" idx="10"/>
          </p:nvPr>
        </p:nvSpPr>
        <p:spPr/>
        <p:txBody>
          <a:bodyPr/>
          <a:lstStyle/>
          <a:p>
            <a:fld id="{31F8AAC4-2748-4E53-A84E-4A6AD65B6C1B}" type="datetime1">
              <a:rPr lang="sv-SE" smtClean="0"/>
              <a:t>2018-04-06</a:t>
            </a:fld>
            <a:endParaRPr lang="sv-SE"/>
          </a:p>
        </p:txBody>
      </p:sp>
      <p:sp>
        <p:nvSpPr>
          <p:cNvPr id="5" name="Platshållare för sidfot 4"/>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t>8</a:t>
            </a:fld>
            <a:endParaRPr lang="sv-SE" dirty="0"/>
          </a:p>
        </p:txBody>
      </p:sp>
      <p:sp>
        <p:nvSpPr>
          <p:cNvPr id="2" name="Rektangel 1"/>
          <p:cNvSpPr/>
          <p:nvPr/>
        </p:nvSpPr>
        <p:spPr>
          <a:xfrm>
            <a:off x="13917" y="1616402"/>
            <a:ext cx="1228029" cy="507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aphicFrame>
        <p:nvGraphicFramePr>
          <p:cNvPr id="14" name="Diagram 13">
            <a:extLst>
              <a:ext uri="{FF2B5EF4-FFF2-40B4-BE49-F238E27FC236}">
                <a16:creationId xmlns:a16="http://schemas.microsoft.com/office/drawing/2014/main" xmlns="" id="{00000000-0008-0000-0100-000002000000}"/>
              </a:ext>
            </a:extLst>
          </p:cNvPr>
          <p:cNvGraphicFramePr>
            <a:graphicFrameLocks noGrp="1"/>
          </p:cNvGraphicFramePr>
          <p:nvPr>
            <p:extLst>
              <p:ext uri="{D42A27DB-BD31-4B8C-83A1-F6EECF244321}">
                <p14:modId xmlns:p14="http://schemas.microsoft.com/office/powerpoint/2010/main" val="1501197368"/>
              </p:ext>
            </p:extLst>
          </p:nvPr>
        </p:nvGraphicFramePr>
        <p:xfrm>
          <a:off x="836511" y="2059317"/>
          <a:ext cx="6803677" cy="41849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2751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Lokaleldstäder (kaminer, spisar, ugnar) ökar och pannor minskar</a:t>
            </a:r>
          </a:p>
        </p:txBody>
      </p:sp>
      <p:sp>
        <p:nvSpPr>
          <p:cNvPr id="4" name="Platshållare för datum 3"/>
          <p:cNvSpPr>
            <a:spLocks noGrp="1"/>
          </p:cNvSpPr>
          <p:nvPr>
            <p:ph type="dt" sz="half" idx="10"/>
          </p:nvPr>
        </p:nvSpPr>
        <p:spPr/>
        <p:txBody>
          <a:bodyPr/>
          <a:lstStyle/>
          <a:p>
            <a:fld id="{31F8AAC4-2748-4E53-A84E-4A6AD65B6C1B}" type="datetime1">
              <a:rPr lang="sv-SE" smtClean="0"/>
              <a:t>2018-04-06</a:t>
            </a:fld>
            <a:endParaRPr lang="sv-SE" dirty="0"/>
          </a:p>
        </p:txBody>
      </p:sp>
      <p:sp>
        <p:nvSpPr>
          <p:cNvPr id="5" name="Platshållare för sidfot 4"/>
          <p:cNvSpPr>
            <a:spLocks noGrp="1"/>
          </p:cNvSpPr>
          <p:nvPr>
            <p:ph type="ftr" sz="quarter" idx="11"/>
          </p:nvPr>
        </p:nvSpPr>
        <p:spPr/>
        <p:txBody>
          <a:bodyPr/>
          <a:lstStyle/>
          <a:p>
            <a:pPr algn="l"/>
            <a:r>
              <a:rPr lang="sv-SE"/>
              <a:t>Naturvårdsverket | Swedish Environmental Protection Agency</a:t>
            </a:r>
            <a:endParaRPr lang="sv-SE" dirty="0"/>
          </a:p>
        </p:txBody>
      </p:sp>
      <p:sp>
        <p:nvSpPr>
          <p:cNvPr id="6" name="Platshållare för bildnummer 5"/>
          <p:cNvSpPr>
            <a:spLocks noGrp="1"/>
          </p:cNvSpPr>
          <p:nvPr>
            <p:ph type="sldNum" sz="quarter" idx="12"/>
          </p:nvPr>
        </p:nvSpPr>
        <p:spPr/>
        <p:txBody>
          <a:bodyPr/>
          <a:lstStyle/>
          <a:p>
            <a:fld id="{1844E2AD-2CA4-4022-8F3B-D585D66E2E30}" type="slidenum">
              <a:rPr lang="sv-SE" smtClean="0"/>
              <a:pPr/>
              <a:t>9</a:t>
            </a:fld>
            <a:endParaRPr lang="sv-SE" dirty="0"/>
          </a:p>
        </p:txBody>
      </p:sp>
      <p:graphicFrame>
        <p:nvGraphicFramePr>
          <p:cNvPr id="7" name="Diagram 6"/>
          <p:cNvGraphicFramePr>
            <a:graphicFrameLocks/>
          </p:cNvGraphicFramePr>
          <p:nvPr>
            <p:extLst>
              <p:ext uri="{D42A27DB-BD31-4B8C-83A1-F6EECF244321}">
                <p14:modId xmlns:p14="http://schemas.microsoft.com/office/powerpoint/2010/main" val="3092982562"/>
              </p:ext>
            </p:extLst>
          </p:nvPr>
        </p:nvGraphicFramePr>
        <p:xfrm>
          <a:off x="251520" y="1700808"/>
          <a:ext cx="8553450" cy="426243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ruta 7"/>
          <p:cNvSpPr txBox="1"/>
          <p:nvPr/>
        </p:nvSpPr>
        <p:spPr>
          <a:xfrm>
            <a:off x="1187624" y="6021288"/>
            <a:ext cx="4439036" cy="384721"/>
          </a:xfrm>
          <a:prstGeom prst="rect">
            <a:avLst/>
          </a:prstGeom>
          <a:noFill/>
        </p:spPr>
        <p:txBody>
          <a:bodyPr wrap="none" rtlCol="0">
            <a:spAutoFit/>
          </a:bodyPr>
          <a:lstStyle/>
          <a:p>
            <a:r>
              <a:rPr lang="sv-SE" sz="800" b="1" dirty="0"/>
              <a:t>Källa: </a:t>
            </a:r>
            <a:r>
              <a:rPr lang="sv-SE" sz="800" dirty="0" err="1"/>
              <a:t>MSB:s</a:t>
            </a:r>
            <a:r>
              <a:rPr lang="sv-SE" sz="800" dirty="0"/>
              <a:t> årliga uppföljning av Lag mot skydd av olyckor (LSO). </a:t>
            </a:r>
          </a:p>
          <a:p>
            <a:r>
              <a:rPr lang="sv-SE" sz="600" dirty="0">
                <a:hlinkClick r:id="rId3"/>
              </a:rPr>
              <a:t>https://www.msb.se/sv/Forebyggande/Tillsyn--tillsynsvagledning/Skydd-mot-olyckor/Tillsynsvagledning/Arsuppfoljning-LSO/</a:t>
            </a:r>
            <a:r>
              <a:rPr lang="sv-SE" sz="1050" dirty="0"/>
              <a:t> </a:t>
            </a:r>
          </a:p>
        </p:txBody>
      </p:sp>
      <p:sp>
        <p:nvSpPr>
          <p:cNvPr id="9" name="Rektangel 8"/>
          <p:cNvSpPr/>
          <p:nvPr/>
        </p:nvSpPr>
        <p:spPr>
          <a:xfrm>
            <a:off x="6648450" y="4077072"/>
            <a:ext cx="12700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p:cNvSpPr/>
          <p:nvPr/>
        </p:nvSpPr>
        <p:spPr>
          <a:xfrm>
            <a:off x="6372199" y="4058456"/>
            <a:ext cx="16830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p:cNvSpPr/>
          <p:nvPr/>
        </p:nvSpPr>
        <p:spPr>
          <a:xfrm>
            <a:off x="6648450" y="4426322"/>
            <a:ext cx="12065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p:cNvSpPr/>
          <p:nvPr/>
        </p:nvSpPr>
        <p:spPr>
          <a:xfrm>
            <a:off x="6419850" y="4419972"/>
            <a:ext cx="12065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01182684"/>
      </p:ext>
    </p:extLst>
  </p:cSld>
  <p:clrMapOvr>
    <a:masterClrMapping/>
  </p:clrMapOvr>
</p:sld>
</file>

<file path=ppt/theme/theme1.xml><?xml version="1.0" encoding="utf-8"?>
<a:theme xmlns:a="http://schemas.openxmlformats.org/drawingml/2006/main" name="NV-presentation">
  <a:themeElements>
    <a:clrScheme name="NV 1 BLUE">
      <a:dk1>
        <a:sysClr val="windowText" lastClr="000000"/>
      </a:dk1>
      <a:lt1>
        <a:sysClr val="window" lastClr="FFFFFF"/>
      </a:lt1>
      <a:dk2>
        <a:srgbClr val="1F497D"/>
      </a:dk2>
      <a:lt2>
        <a:srgbClr val="EEECE1"/>
      </a:lt2>
      <a:accent1>
        <a:srgbClr val="5A7E92"/>
      </a:accent1>
      <a:accent2>
        <a:srgbClr val="8DB9E5"/>
      </a:accent2>
      <a:accent3>
        <a:srgbClr val="7E99AA"/>
      </a:accent3>
      <a:accent4>
        <a:srgbClr val="FFD451"/>
      </a:accent4>
      <a:accent5>
        <a:srgbClr val="ECAC00"/>
      </a:accent5>
      <a:accent6>
        <a:srgbClr val="C79316"/>
      </a:accent6>
      <a:hlink>
        <a:srgbClr val="0000FF"/>
      </a:hlink>
      <a:folHlink>
        <a:srgbClr val="800080"/>
      </a:folHlink>
    </a:clrScheme>
    <a:fontScheme name="Naturvårdsverk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NV-presentation</Template>
  <TotalTime>3187</TotalTime>
  <Words>1396</Words>
  <Application>Microsoft Office PowerPoint</Application>
  <PresentationFormat>Bildspel på skärmen (4:3)</PresentationFormat>
  <Paragraphs>147</Paragraphs>
  <Slides>15</Slides>
  <Notes>9</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15</vt:i4>
      </vt:variant>
    </vt:vector>
  </HeadingPairs>
  <TitlesOfParts>
    <vt:vector size="19" baseType="lpstr">
      <vt:lpstr>Arial</vt:lpstr>
      <vt:lpstr>Calibri</vt:lpstr>
      <vt:lpstr>Wingdings</vt:lpstr>
      <vt:lpstr>NV-presentation</vt:lpstr>
      <vt:lpstr>Vedeldning – miljöbov och/eller klimatsmart?</vt:lpstr>
      <vt:lpstr>Vedeldning miljöbov eller klimatsmart?</vt:lpstr>
      <vt:lpstr>Sverige har relativt bra luftkvalitet…</vt:lpstr>
      <vt:lpstr>Huvudsakliga utsläppskällor</vt:lpstr>
      <vt:lpstr>Miljömålet Frisk luft nås inte</vt:lpstr>
      <vt:lpstr>Luftföroreningar från vedeldning - partiklar (PM2,5) (kt)</vt:lpstr>
      <vt:lpstr>Luftföroreningar från vedeldning - sotpartiklar (BC) 2000-2016 (t)</vt:lpstr>
      <vt:lpstr>Luftföroreningar från vedeldning - bens(a)pyren 1990-2016 (t)</vt:lpstr>
      <vt:lpstr>Lokaleldstäder (kaminer, spisar, ugnar) ökar och pannor minskar</vt:lpstr>
      <vt:lpstr>Hur minska utsläppen av luftförorenigar från vedeldning?</vt:lpstr>
      <vt:lpstr>Skillnad mellan gammal  och ny eldningsutrustning</vt:lpstr>
      <vt:lpstr>Utrustning för småskalig vedeldning berörs av flera regelverk </vt:lpstr>
      <vt:lpstr>PBL stället krav på byggnader</vt:lpstr>
      <vt:lpstr>Utsläppskrav på pannor i BBR </vt:lpstr>
      <vt:lpstr>Utsläppskrav på rumsvärmare i BBR </vt:lpstr>
    </vt:vector>
  </TitlesOfParts>
  <Company>Naturvårdsverket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Eco-driving i braskaminen</dc:title>
  <dc:subject>Naturvårdsverket PowerPointmall</dc:subject>
  <dc:creator>Ulf Troeng</dc:creator>
  <dc:description>Maj 2012, MS Office 2010_x000d_
LexiConsult 08-566 107 00, MC</dc:description>
  <cp:lastModifiedBy>Cristina Ericson</cp:lastModifiedBy>
  <cp:revision>103</cp:revision>
  <dcterms:created xsi:type="dcterms:W3CDTF">2017-05-08T12:01:12Z</dcterms:created>
  <dcterms:modified xsi:type="dcterms:W3CDTF">2018-04-06T09:09:41Z</dcterms:modified>
</cp:coreProperties>
</file>